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2" r:id="rId4"/>
    <p:sldMasterId id="2147483648" r:id="rId5"/>
    <p:sldMasterId id="2147483655" r:id="rId6"/>
    <p:sldMasterId id="2147483676" r:id="rId7"/>
    <p:sldMasterId id="2147483675" r:id="rId8"/>
  </p:sldMasterIdLst>
  <p:notesMasterIdLst>
    <p:notesMasterId r:id="rId22"/>
  </p:notesMasterIdLst>
  <p:sldIdLst>
    <p:sldId id="307" r:id="rId9"/>
    <p:sldId id="331" r:id="rId10"/>
    <p:sldId id="332" r:id="rId11"/>
    <p:sldId id="333" r:id="rId12"/>
    <p:sldId id="334" r:id="rId13"/>
    <p:sldId id="335" r:id="rId14"/>
    <p:sldId id="336" r:id="rId15"/>
    <p:sldId id="330" r:id="rId16"/>
    <p:sldId id="337" r:id="rId17"/>
    <p:sldId id="338" r:id="rId18"/>
    <p:sldId id="339" r:id="rId19"/>
    <p:sldId id="285" r:id="rId20"/>
    <p:sldId id="319" r:id="rId21"/>
  </p:sldIdLst>
  <p:sldSz cx="12192000" cy="6858000"/>
  <p:notesSz cx="9296400" cy="701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Raleway" pitchFamily="2" charset="0"/>
      <p:regular r:id="rId31"/>
      <p:bold r:id="rId32"/>
      <p:italic r:id="rId33"/>
      <p:boldItalic r:id="rId34"/>
    </p:embeddedFont>
    <p:embeddedFont>
      <p:font typeface="Raleway SemiBold" pitchFamily="2" charset="0"/>
      <p:bold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5870A0-FF82-7417-FBA1-811F8C4E6D7C}" name="Jared Wright" initials="JW" userId="S::JWright@nctcog.org::8cfb8c86-35fd-4594-8594-800a2333b634" providerId="AD"/>
  <p188:author id="{002C1BAD-03D6-6B6B-7ECA-9BA3C074CE12}" name="Trey Pope" initials="TP" userId="S::TPope@nctcog.org::09434484-c4cd-4336-ae0e-048fd750e1a9" providerId="AD"/>
  <p188:author id="{5A362DAD-AC6A-921A-8BB9-9FA2687FB9F9}" name="Jason Brown" initials="JB" userId="S::jbrown@nctcog.org::167ae50f-6bdb-4f6e-b1ab-f26d9c2647f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Taitt" initials="TT" lastIdx="5" clrIdx="0">
    <p:extLst>
      <p:ext uri="{19B8F6BF-5375-455C-9EA6-DF929625EA0E}">
        <p15:presenceInfo xmlns:p15="http://schemas.microsoft.com/office/powerpoint/2012/main" userId="S::TTaitt@nctcog.org::4f657591-18f1-4768-9688-d48e9315846e" providerId="AD"/>
      </p:ext>
    </p:extLst>
  </p:cmAuthor>
  <p:cmAuthor id="2" name="Huong Duong" initials="HD" lastIdx="7" clrIdx="1">
    <p:extLst>
      <p:ext uri="{19B8F6BF-5375-455C-9EA6-DF929625EA0E}">
        <p15:presenceInfo xmlns:p15="http://schemas.microsoft.com/office/powerpoint/2012/main" userId="S::HDuong@nctcog.org::34f12bed-4509-4a95-ae4b-80586d4049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A"/>
    <a:srgbClr val="FCECE8"/>
    <a:srgbClr val="ED7D31"/>
    <a:srgbClr val="F8D7CD"/>
    <a:srgbClr val="F3F2F1"/>
    <a:srgbClr val="F34D19"/>
    <a:srgbClr val="006600"/>
    <a:srgbClr val="0033CC"/>
    <a:srgbClr val="66006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76BD78-3B83-4A77-9B3A-602D855EFF1D}" v="1582" dt="2023-06-30T16:09:45.846"/>
    <p1510:client id="{ABA0F556-AFC2-37C0-240A-8DF84BF21765}" v="1" dt="2023-06-29T22:24:57.659"/>
    <p1510:client id="{D331A212-01CF-45CD-B46C-AD6768F375EC}" v="4" dt="2023-06-30T19:16:07.493"/>
    <p1510:client id="{EACE3FDF-D1C1-4E23-A10D-91F55CEF4EFF}" v="34" dt="2023-06-30T18:40:19.147"/>
    <p1510:client id="{EFCD71CC-15CA-4A71-A586-59CF694A0542}" v="552" dt="2023-06-30T17:40:47.4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59" autoAdjust="0"/>
  </p:normalViewPr>
  <p:slideViewPr>
    <p:cSldViewPr snapToGrid="0">
      <p:cViewPr varScale="1">
        <p:scale>
          <a:sx n="81" d="100"/>
          <a:sy n="81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font" Target="fonts/font12.fntdata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9.fntdata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Brown" userId="167ae50f-6bdb-4f6e-b1ab-f26d9c2647f1" providerId="ADAL" clId="{D331A212-01CF-45CD-B46C-AD6768F375EC}"/>
    <pc:docChg chg="custSel modSld">
      <pc:chgData name="Jason Brown" userId="167ae50f-6bdb-4f6e-b1ab-f26d9c2647f1" providerId="ADAL" clId="{D331A212-01CF-45CD-B46C-AD6768F375EC}" dt="2023-06-30T19:15:40.607" v="215"/>
      <pc:docMkLst>
        <pc:docMk/>
      </pc:docMkLst>
      <pc:sldChg chg="modSp mod addCm delCm modCm">
        <pc:chgData name="Jason Brown" userId="167ae50f-6bdb-4f6e-b1ab-f26d9c2647f1" providerId="ADAL" clId="{D331A212-01CF-45CD-B46C-AD6768F375EC}" dt="2023-06-28T20:57:22.788" v="192"/>
        <pc:sldMkLst>
          <pc:docMk/>
          <pc:sldMk cId="2896841852" sldId="319"/>
        </pc:sldMkLst>
        <pc:spChg chg="mod">
          <ac:chgData name="Jason Brown" userId="167ae50f-6bdb-4f6e-b1ab-f26d9c2647f1" providerId="ADAL" clId="{D331A212-01CF-45CD-B46C-AD6768F375EC}" dt="2023-06-23T19:18:43.750" v="190" actId="948"/>
          <ac:spMkLst>
            <pc:docMk/>
            <pc:sldMk cId="2896841852" sldId="319"/>
            <ac:spMk id="16" creationId="{9F0A901F-9D0C-4235-8783-50C25B14F8A4}"/>
          </ac:spMkLst>
        </pc:spChg>
        <pc:spChg chg="mod">
          <ac:chgData name="Jason Brown" userId="167ae50f-6bdb-4f6e-b1ab-f26d9c2647f1" providerId="ADAL" clId="{D331A212-01CF-45CD-B46C-AD6768F375EC}" dt="2023-06-23T19:19:00.135" v="191" actId="948"/>
          <ac:spMkLst>
            <pc:docMk/>
            <pc:sldMk cId="2896841852" sldId="319"/>
            <ac:spMk id="28" creationId="{3D581C19-D08B-4316-B2AF-2BF6110F970F}"/>
          </ac:spMkLst>
        </pc:spChg>
        <pc:picChg chg="mod">
          <ac:chgData name="Jason Brown" userId="167ae50f-6bdb-4f6e-b1ab-f26d9c2647f1" providerId="ADAL" clId="{D331A212-01CF-45CD-B46C-AD6768F375EC}" dt="2023-06-23T16:53:52.419" v="184" actId="1076"/>
          <ac:picMkLst>
            <pc:docMk/>
            <pc:sldMk cId="2896841852" sldId="319"/>
            <ac:picMk id="11" creationId="{345156CB-233C-454F-88D8-6AF07A38F639}"/>
          </ac:picMkLst>
        </pc:picChg>
        <pc:picChg chg="mod">
          <ac:chgData name="Jason Brown" userId="167ae50f-6bdb-4f6e-b1ab-f26d9c2647f1" providerId="ADAL" clId="{D331A212-01CF-45CD-B46C-AD6768F375EC}" dt="2023-06-23T16:54:04.139" v="186" actId="1076"/>
          <ac:picMkLst>
            <pc:docMk/>
            <pc:sldMk cId="2896841852" sldId="319"/>
            <ac:picMk id="13" creationId="{9396442D-7AAC-47AD-8B74-1553C0AFAAD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Brown" userId="167ae50f-6bdb-4f6e-b1ab-f26d9c2647f1" providerId="ADAL" clId="{D331A212-01CF-45CD-B46C-AD6768F375EC}" dt="2023-06-28T20:57:22.788" v="192"/>
              <pc2:cmMkLst xmlns:pc2="http://schemas.microsoft.com/office/powerpoint/2019/9/main/command">
                <pc:docMk/>
                <pc:sldMk cId="2896841852" sldId="319"/>
                <pc2:cmMk id="{431B7F95-07EA-4AF4-8D28-6A2F3E9B78FD}"/>
              </pc2:cmMkLst>
              <pc226:cmRplyChg chg="add">
                <pc226:chgData name="Jason Brown" userId="167ae50f-6bdb-4f6e-b1ab-f26d9c2647f1" providerId="ADAL" clId="{D331A212-01CF-45CD-B46C-AD6768F375EC}" dt="2023-06-23T19:18:18.390" v="189"/>
                <pc2:cmRplyMkLst xmlns:pc2="http://schemas.microsoft.com/office/powerpoint/2019/9/main/command">
                  <pc:docMk/>
                  <pc:sldMk cId="2896841852" sldId="319"/>
                  <pc2:cmMk id="{431B7F95-07EA-4AF4-8D28-6A2F3E9B78FD}"/>
                  <pc2:cmRplyMk id="{CB53DB92-076E-47CF-BCE8-0270DFABBAE7}"/>
                </pc2:cmRplyMkLst>
              </pc226:cmRplyChg>
            </pc226:cmChg>
          </p:ext>
        </pc:extLst>
      </pc:sldChg>
      <pc:sldChg chg="modSp mod">
        <pc:chgData name="Jason Brown" userId="167ae50f-6bdb-4f6e-b1ab-f26d9c2647f1" providerId="ADAL" clId="{D331A212-01CF-45CD-B46C-AD6768F375EC}" dt="2023-06-23T16:50:47.392" v="157" actId="14100"/>
        <pc:sldMkLst>
          <pc:docMk/>
          <pc:sldMk cId="940908572" sldId="330"/>
        </pc:sldMkLst>
        <pc:spChg chg="mod">
          <ac:chgData name="Jason Brown" userId="167ae50f-6bdb-4f6e-b1ab-f26d9c2647f1" providerId="ADAL" clId="{D331A212-01CF-45CD-B46C-AD6768F375EC}" dt="2023-06-23T16:50:47.392" v="157" actId="14100"/>
          <ac:spMkLst>
            <pc:docMk/>
            <pc:sldMk cId="940908572" sldId="330"/>
            <ac:spMk id="10" creationId="{0D132DFF-8BCE-46C9-A8C6-30F18DE91D3E}"/>
          </ac:spMkLst>
        </pc:spChg>
        <pc:spChg chg="mod">
          <ac:chgData name="Jason Brown" userId="167ae50f-6bdb-4f6e-b1ab-f26d9c2647f1" providerId="ADAL" clId="{D331A212-01CF-45CD-B46C-AD6768F375EC}" dt="2023-06-23T16:50:25.943" v="153" actId="1076"/>
          <ac:spMkLst>
            <pc:docMk/>
            <pc:sldMk cId="940908572" sldId="330"/>
            <ac:spMk id="12" creationId="{560D6184-73C9-45D5-8880-DC8B9C3834E9}"/>
          </ac:spMkLst>
        </pc:spChg>
        <pc:spChg chg="mod">
          <ac:chgData name="Jason Brown" userId="167ae50f-6bdb-4f6e-b1ab-f26d9c2647f1" providerId="ADAL" clId="{D331A212-01CF-45CD-B46C-AD6768F375EC}" dt="2023-06-23T16:49:57.404" v="148" actId="122"/>
          <ac:spMkLst>
            <pc:docMk/>
            <pc:sldMk cId="940908572" sldId="330"/>
            <ac:spMk id="14" creationId="{969F16E1-AEB4-4D6E-9F0F-29C681A8DB18}"/>
          </ac:spMkLst>
        </pc:spChg>
        <pc:picChg chg="mod">
          <ac:chgData name="Jason Brown" userId="167ae50f-6bdb-4f6e-b1ab-f26d9c2647f1" providerId="ADAL" clId="{D331A212-01CF-45CD-B46C-AD6768F375EC}" dt="2023-06-23T16:50:17.967" v="152" actId="1076"/>
          <ac:picMkLst>
            <pc:docMk/>
            <pc:sldMk cId="940908572" sldId="330"/>
            <ac:picMk id="6" creationId="{DFABA4D9-BC5A-49FE-ADB2-E5EE6352662B}"/>
          </ac:picMkLst>
        </pc:picChg>
        <pc:picChg chg="mod">
          <ac:chgData name="Jason Brown" userId="167ae50f-6bdb-4f6e-b1ab-f26d9c2647f1" providerId="ADAL" clId="{D331A212-01CF-45CD-B46C-AD6768F375EC}" dt="2023-06-23T16:50:35.676" v="154" actId="1076"/>
          <ac:picMkLst>
            <pc:docMk/>
            <pc:sldMk cId="940908572" sldId="330"/>
            <ac:picMk id="8" creationId="{766FD68F-1261-4362-8F1A-78004C9E7CF5}"/>
          </ac:picMkLst>
        </pc:picChg>
      </pc:sldChg>
      <pc:sldChg chg="modSp mod addCm delCm modCm">
        <pc:chgData name="Jason Brown" userId="167ae50f-6bdb-4f6e-b1ab-f26d9c2647f1" providerId="ADAL" clId="{D331A212-01CF-45CD-B46C-AD6768F375EC}" dt="2023-06-30T19:15:40.607" v="215"/>
        <pc:sldMkLst>
          <pc:docMk/>
          <pc:sldMk cId="1621240693" sldId="331"/>
        </pc:sldMkLst>
        <pc:graphicFrameChg chg="modGraphic">
          <ac:chgData name="Jason Brown" userId="167ae50f-6bdb-4f6e-b1ab-f26d9c2647f1" providerId="ADAL" clId="{D331A212-01CF-45CD-B46C-AD6768F375EC}" dt="2023-06-23T16:43:22.787" v="103" actId="20577"/>
          <ac:graphicFrameMkLst>
            <pc:docMk/>
            <pc:sldMk cId="1621240693" sldId="331"/>
            <ac:graphicFrameMk id="7" creationId="{16F62CB1-8B0E-9ECA-B956-9AC62DA9E95E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son Brown" userId="167ae50f-6bdb-4f6e-b1ab-f26d9c2647f1" providerId="ADAL" clId="{D331A212-01CF-45CD-B46C-AD6768F375EC}" dt="2023-06-30T19:15:40.607" v="215"/>
              <pc2:cmMkLst xmlns:pc2="http://schemas.microsoft.com/office/powerpoint/2019/9/main/command">
                <pc:docMk/>
                <pc:sldMk cId="1621240693" sldId="331"/>
                <pc2:cmMk id="{85F338B5-E4B2-4A6C-8C25-028DBF3E25B3}"/>
              </pc2:cmMkLst>
            </pc226:cmChg>
          </p:ext>
        </pc:extLst>
      </pc:sldChg>
      <pc:sldChg chg="modSp mod">
        <pc:chgData name="Jason Brown" userId="167ae50f-6bdb-4f6e-b1ab-f26d9c2647f1" providerId="ADAL" clId="{D331A212-01CF-45CD-B46C-AD6768F375EC}" dt="2023-06-23T16:46:34.684" v="122" actId="1076"/>
        <pc:sldMkLst>
          <pc:docMk/>
          <pc:sldMk cId="3546384215" sldId="332"/>
        </pc:sldMkLst>
        <pc:spChg chg="mod">
          <ac:chgData name="Jason Brown" userId="167ae50f-6bdb-4f6e-b1ab-f26d9c2647f1" providerId="ADAL" clId="{D331A212-01CF-45CD-B46C-AD6768F375EC}" dt="2023-06-23T16:46:34.684" v="122" actId="1076"/>
          <ac:spMkLst>
            <pc:docMk/>
            <pc:sldMk cId="3546384215" sldId="332"/>
            <ac:spMk id="10" creationId="{56E7CDE1-5DF4-5B0D-E826-E9CAC2F77CF7}"/>
          </ac:spMkLst>
        </pc:spChg>
        <pc:spChg chg="mod">
          <ac:chgData name="Jason Brown" userId="167ae50f-6bdb-4f6e-b1ab-f26d9c2647f1" providerId="ADAL" clId="{D331A212-01CF-45CD-B46C-AD6768F375EC}" dt="2023-06-23T16:46:28.287" v="121" actId="1076"/>
          <ac:spMkLst>
            <pc:docMk/>
            <pc:sldMk cId="3546384215" sldId="332"/>
            <ac:spMk id="11" creationId="{8DAA0B86-8531-8E4C-9C92-D55B678726C0}"/>
          </ac:spMkLst>
        </pc:spChg>
      </pc:sldChg>
      <pc:sldChg chg="modSp mod">
        <pc:chgData name="Jason Brown" userId="167ae50f-6bdb-4f6e-b1ab-f26d9c2647f1" providerId="ADAL" clId="{D331A212-01CF-45CD-B46C-AD6768F375EC}" dt="2023-06-23T16:45:55.260" v="120" actId="122"/>
        <pc:sldMkLst>
          <pc:docMk/>
          <pc:sldMk cId="2378353788" sldId="333"/>
        </pc:sldMkLst>
        <pc:spChg chg="mod">
          <ac:chgData name="Jason Brown" userId="167ae50f-6bdb-4f6e-b1ab-f26d9c2647f1" providerId="ADAL" clId="{D331A212-01CF-45CD-B46C-AD6768F375EC}" dt="2023-06-23T16:45:46.072" v="118" actId="122"/>
          <ac:spMkLst>
            <pc:docMk/>
            <pc:sldMk cId="2378353788" sldId="333"/>
            <ac:spMk id="8" creationId="{92AE3FF3-EB40-4C08-E5AC-0C2FC628ABF8}"/>
          </ac:spMkLst>
        </pc:spChg>
        <pc:spChg chg="mod">
          <ac:chgData name="Jason Brown" userId="167ae50f-6bdb-4f6e-b1ab-f26d9c2647f1" providerId="ADAL" clId="{D331A212-01CF-45CD-B46C-AD6768F375EC}" dt="2023-06-23T16:45:50.260" v="119" actId="122"/>
          <ac:spMkLst>
            <pc:docMk/>
            <pc:sldMk cId="2378353788" sldId="333"/>
            <ac:spMk id="10" creationId="{D569E15F-3D2C-158C-AADA-A0B559FAFD88}"/>
          </ac:spMkLst>
        </pc:spChg>
        <pc:spChg chg="mod">
          <ac:chgData name="Jason Brown" userId="167ae50f-6bdb-4f6e-b1ab-f26d9c2647f1" providerId="ADAL" clId="{D331A212-01CF-45CD-B46C-AD6768F375EC}" dt="2023-06-23T16:45:55.260" v="120" actId="122"/>
          <ac:spMkLst>
            <pc:docMk/>
            <pc:sldMk cId="2378353788" sldId="333"/>
            <ac:spMk id="12" creationId="{C382DC62-15CD-365C-4F95-BA2CC29C0252}"/>
          </ac:spMkLst>
        </pc:spChg>
      </pc:sldChg>
      <pc:sldChg chg="modSp mod">
        <pc:chgData name="Jason Brown" userId="167ae50f-6bdb-4f6e-b1ab-f26d9c2647f1" providerId="ADAL" clId="{D331A212-01CF-45CD-B46C-AD6768F375EC}" dt="2023-06-23T16:46:53.004" v="124" actId="122"/>
        <pc:sldMkLst>
          <pc:docMk/>
          <pc:sldMk cId="1424890753" sldId="334"/>
        </pc:sldMkLst>
        <pc:spChg chg="mod">
          <ac:chgData name="Jason Brown" userId="167ae50f-6bdb-4f6e-b1ab-f26d9c2647f1" providerId="ADAL" clId="{D331A212-01CF-45CD-B46C-AD6768F375EC}" dt="2023-06-23T16:46:53.004" v="124" actId="122"/>
          <ac:spMkLst>
            <pc:docMk/>
            <pc:sldMk cId="1424890753" sldId="334"/>
            <ac:spMk id="8" creationId="{F42BFB98-FAAE-1CB9-9946-1AEEC3E65E84}"/>
          </ac:spMkLst>
        </pc:spChg>
      </pc:sldChg>
      <pc:sldChg chg="modSp mod">
        <pc:chgData name="Jason Brown" userId="167ae50f-6bdb-4f6e-b1ab-f26d9c2647f1" providerId="ADAL" clId="{D331A212-01CF-45CD-B46C-AD6768F375EC}" dt="2023-06-23T16:49:15.180" v="142" actId="14100"/>
        <pc:sldMkLst>
          <pc:docMk/>
          <pc:sldMk cId="3821962891" sldId="335"/>
        </pc:sldMkLst>
        <pc:spChg chg="mod">
          <ac:chgData name="Jason Brown" userId="167ae50f-6bdb-4f6e-b1ab-f26d9c2647f1" providerId="ADAL" clId="{D331A212-01CF-45CD-B46C-AD6768F375EC}" dt="2023-06-23T16:40:39.157" v="30" actId="20577"/>
          <ac:spMkLst>
            <pc:docMk/>
            <pc:sldMk cId="3821962891" sldId="335"/>
            <ac:spMk id="8" creationId="{25806CAF-CDA6-E879-F212-DD4BB44919AC}"/>
          </ac:spMkLst>
        </pc:spChg>
        <pc:graphicFrameChg chg="mod modGraphic">
          <ac:chgData name="Jason Brown" userId="167ae50f-6bdb-4f6e-b1ab-f26d9c2647f1" providerId="ADAL" clId="{D331A212-01CF-45CD-B46C-AD6768F375EC}" dt="2023-06-23T16:49:15.180" v="142" actId="14100"/>
          <ac:graphicFrameMkLst>
            <pc:docMk/>
            <pc:sldMk cId="3821962891" sldId="335"/>
            <ac:graphicFrameMk id="7" creationId="{16F62CB1-8B0E-9ECA-B956-9AC62DA9E95E}"/>
          </ac:graphicFrameMkLst>
        </pc:graphicFrameChg>
      </pc:sldChg>
      <pc:sldChg chg="modSp mod">
        <pc:chgData name="Jason Brown" userId="167ae50f-6bdb-4f6e-b1ab-f26d9c2647f1" providerId="ADAL" clId="{D331A212-01CF-45CD-B46C-AD6768F375EC}" dt="2023-06-23T16:41:06.378" v="62" actId="20577"/>
        <pc:sldMkLst>
          <pc:docMk/>
          <pc:sldMk cId="2068042707" sldId="336"/>
        </pc:sldMkLst>
        <pc:spChg chg="mod">
          <ac:chgData name="Jason Brown" userId="167ae50f-6bdb-4f6e-b1ab-f26d9c2647f1" providerId="ADAL" clId="{D331A212-01CF-45CD-B46C-AD6768F375EC}" dt="2023-06-23T16:40:57.589" v="61" actId="20577"/>
          <ac:spMkLst>
            <pc:docMk/>
            <pc:sldMk cId="2068042707" sldId="336"/>
            <ac:spMk id="8" creationId="{25806CAF-CDA6-E879-F212-DD4BB44919AC}"/>
          </ac:spMkLst>
        </pc:spChg>
        <pc:graphicFrameChg chg="modGraphic">
          <ac:chgData name="Jason Brown" userId="167ae50f-6bdb-4f6e-b1ab-f26d9c2647f1" providerId="ADAL" clId="{D331A212-01CF-45CD-B46C-AD6768F375EC}" dt="2023-06-23T16:41:06.378" v="62" actId="20577"/>
          <ac:graphicFrameMkLst>
            <pc:docMk/>
            <pc:sldMk cId="2068042707" sldId="336"/>
            <ac:graphicFrameMk id="9" creationId="{F327CA38-8F5C-0AEC-5FD0-BBB45A11D51F}"/>
          </ac:graphicFrameMkLst>
        </pc:graphicFrameChg>
      </pc:sldChg>
      <pc:sldChg chg="modSp mod">
        <pc:chgData name="Jason Brown" userId="167ae50f-6bdb-4f6e-b1ab-f26d9c2647f1" providerId="ADAL" clId="{D331A212-01CF-45CD-B46C-AD6768F375EC}" dt="2023-06-23T16:51:35.960" v="164" actId="122"/>
        <pc:sldMkLst>
          <pc:docMk/>
          <pc:sldMk cId="1203050555" sldId="337"/>
        </pc:sldMkLst>
        <pc:spChg chg="mod">
          <ac:chgData name="Jason Brown" userId="167ae50f-6bdb-4f6e-b1ab-f26d9c2647f1" providerId="ADAL" clId="{D331A212-01CF-45CD-B46C-AD6768F375EC}" dt="2023-06-23T16:51:35.960" v="164" actId="122"/>
          <ac:spMkLst>
            <pc:docMk/>
            <pc:sldMk cId="1203050555" sldId="337"/>
            <ac:spMk id="10" creationId="{0D132DFF-8BCE-46C9-A8C6-30F18DE91D3E}"/>
          </ac:spMkLst>
        </pc:spChg>
        <pc:spChg chg="mod">
          <ac:chgData name="Jason Brown" userId="167ae50f-6bdb-4f6e-b1ab-f26d9c2647f1" providerId="ADAL" clId="{D331A212-01CF-45CD-B46C-AD6768F375EC}" dt="2023-06-23T16:51:11.636" v="160" actId="122"/>
          <ac:spMkLst>
            <pc:docMk/>
            <pc:sldMk cId="1203050555" sldId="337"/>
            <ac:spMk id="12" creationId="{560D6184-73C9-45D5-8880-DC8B9C3834E9}"/>
          </ac:spMkLst>
        </pc:spChg>
      </pc:sldChg>
      <pc:sldChg chg="modSp mod">
        <pc:chgData name="Jason Brown" userId="167ae50f-6bdb-4f6e-b1ab-f26d9c2647f1" providerId="ADAL" clId="{D331A212-01CF-45CD-B46C-AD6768F375EC}" dt="2023-06-23T16:52:22.680" v="174" actId="122"/>
        <pc:sldMkLst>
          <pc:docMk/>
          <pc:sldMk cId="139966061" sldId="338"/>
        </pc:sldMkLst>
        <pc:spChg chg="mod">
          <ac:chgData name="Jason Brown" userId="167ae50f-6bdb-4f6e-b1ab-f26d9c2647f1" providerId="ADAL" clId="{D331A212-01CF-45CD-B46C-AD6768F375EC}" dt="2023-06-23T16:52:08.315" v="170" actId="1076"/>
          <ac:spMkLst>
            <pc:docMk/>
            <pc:sldMk cId="139966061" sldId="338"/>
            <ac:spMk id="8" creationId="{DE6B7C4F-0A4B-4EE6-D90B-62A0C377D1C0}"/>
          </ac:spMkLst>
        </pc:spChg>
        <pc:spChg chg="mod">
          <ac:chgData name="Jason Brown" userId="167ae50f-6bdb-4f6e-b1ab-f26d9c2647f1" providerId="ADAL" clId="{D331A212-01CF-45CD-B46C-AD6768F375EC}" dt="2023-06-23T16:52:22.680" v="174" actId="122"/>
          <ac:spMkLst>
            <pc:docMk/>
            <pc:sldMk cId="139966061" sldId="338"/>
            <ac:spMk id="9" creationId="{16AC41C7-DC30-16C6-A0A7-EDBAD78D3B18}"/>
          </ac:spMkLst>
        </pc:spChg>
        <pc:spChg chg="mod">
          <ac:chgData name="Jason Brown" userId="167ae50f-6bdb-4f6e-b1ab-f26d9c2647f1" providerId="ADAL" clId="{D331A212-01CF-45CD-B46C-AD6768F375EC}" dt="2023-06-23T16:52:00.880" v="168" actId="122"/>
          <ac:spMkLst>
            <pc:docMk/>
            <pc:sldMk cId="139966061" sldId="338"/>
            <ac:spMk id="16" creationId="{08A3951A-8FEF-DD97-E96C-17A34B684EF0}"/>
          </ac:spMkLst>
        </pc:spChg>
      </pc:sldChg>
      <pc:sldChg chg="modSp mod">
        <pc:chgData name="Jason Brown" userId="167ae50f-6bdb-4f6e-b1ab-f26d9c2647f1" providerId="ADAL" clId="{D331A212-01CF-45CD-B46C-AD6768F375EC}" dt="2023-06-28T21:05:37.787" v="214" actId="122"/>
        <pc:sldMkLst>
          <pc:docMk/>
          <pc:sldMk cId="1462777548" sldId="339"/>
        </pc:sldMkLst>
        <pc:spChg chg="mod">
          <ac:chgData name="Jason Brown" userId="167ae50f-6bdb-4f6e-b1ab-f26d9c2647f1" providerId="ADAL" clId="{D331A212-01CF-45CD-B46C-AD6768F375EC}" dt="2023-06-28T21:05:37.787" v="214" actId="122"/>
          <ac:spMkLst>
            <pc:docMk/>
            <pc:sldMk cId="1462777548" sldId="339"/>
            <ac:spMk id="7" creationId="{D342D662-E7A9-F0B7-B853-9A212E0603BA}"/>
          </ac:spMkLst>
        </pc:spChg>
        <pc:spChg chg="mod">
          <ac:chgData name="Jason Brown" userId="167ae50f-6bdb-4f6e-b1ab-f26d9c2647f1" providerId="ADAL" clId="{D331A212-01CF-45CD-B46C-AD6768F375EC}" dt="2023-06-23T16:52:43.506" v="179" actId="1076"/>
          <ac:spMkLst>
            <pc:docMk/>
            <pc:sldMk cId="1462777548" sldId="339"/>
            <ac:spMk id="8" creationId="{DE6B7C4F-0A4B-4EE6-D90B-62A0C377D1C0}"/>
          </ac:spMkLst>
        </pc:spChg>
        <pc:spChg chg="mod">
          <ac:chgData name="Jason Brown" userId="167ae50f-6bdb-4f6e-b1ab-f26d9c2647f1" providerId="ADAL" clId="{D331A212-01CF-45CD-B46C-AD6768F375EC}" dt="2023-06-23T16:52:51.871" v="182" actId="14100"/>
          <ac:spMkLst>
            <pc:docMk/>
            <pc:sldMk cId="1462777548" sldId="339"/>
            <ac:spMk id="9" creationId="{16AC41C7-DC30-16C6-A0A7-EDBAD78D3B18}"/>
          </ac:spMkLst>
        </pc:spChg>
        <pc:spChg chg="mod">
          <ac:chgData name="Jason Brown" userId="167ae50f-6bdb-4f6e-b1ab-f26d9c2647f1" providerId="ADAL" clId="{D331A212-01CF-45CD-B46C-AD6768F375EC}" dt="2023-06-23T16:52:36.251" v="177" actId="14100"/>
          <ac:spMkLst>
            <pc:docMk/>
            <pc:sldMk cId="1462777548" sldId="339"/>
            <ac:spMk id="16" creationId="{08A3951A-8FEF-DD97-E96C-17A34B684EF0}"/>
          </ac:spMkLst>
        </pc:spChg>
      </pc:sldChg>
    </pc:docChg>
  </pc:docChgLst>
  <pc:docChgLst>
    <pc:chgData name="Susanne Oliver" userId="b7cdf80c-2f84-460a-800c-0f5d03ec17f9" providerId="ADAL" clId="{EFCD71CC-15CA-4A71-A586-59CF694A0542}"/>
    <pc:docChg chg="undo custSel modSld">
      <pc:chgData name="Susanne Oliver" userId="b7cdf80c-2f84-460a-800c-0f5d03ec17f9" providerId="ADAL" clId="{EFCD71CC-15CA-4A71-A586-59CF694A0542}" dt="2023-06-30T17:40:47.437" v="499" actId="1035"/>
      <pc:docMkLst>
        <pc:docMk/>
      </pc:docMkLst>
      <pc:sldChg chg="addSp delSp modSp mod">
        <pc:chgData name="Susanne Oliver" userId="b7cdf80c-2f84-460a-800c-0f5d03ec17f9" providerId="ADAL" clId="{EFCD71CC-15CA-4A71-A586-59CF694A0542}" dt="2023-06-30T16:38:05.831" v="480" actId="1038"/>
        <pc:sldMkLst>
          <pc:docMk/>
          <pc:sldMk cId="3825802421" sldId="285"/>
        </pc:sldMkLst>
        <pc:spChg chg="mod">
          <ac:chgData name="Susanne Oliver" userId="b7cdf80c-2f84-460a-800c-0f5d03ec17f9" providerId="ADAL" clId="{EFCD71CC-15CA-4A71-A586-59CF694A0542}" dt="2023-06-30T16:38:05.831" v="480" actId="1038"/>
          <ac:spMkLst>
            <pc:docMk/>
            <pc:sldMk cId="3825802421" sldId="285"/>
            <ac:spMk id="2" creationId="{65923106-EFF0-4520-B305-A9C4889E2007}"/>
          </ac:spMkLst>
        </pc:spChg>
        <pc:spChg chg="mod">
          <ac:chgData name="Susanne Oliver" userId="b7cdf80c-2f84-460a-800c-0f5d03ec17f9" providerId="ADAL" clId="{EFCD71CC-15CA-4A71-A586-59CF694A0542}" dt="2023-06-30T16:20:43.966" v="430" actId="1036"/>
          <ac:spMkLst>
            <pc:docMk/>
            <pc:sldMk cId="3825802421" sldId="285"/>
            <ac:spMk id="4" creationId="{34B08A83-D7A2-4FD0-631C-506A214F60F0}"/>
          </ac:spMkLst>
        </pc:spChg>
        <pc:spChg chg="del mod">
          <ac:chgData name="Susanne Oliver" userId="b7cdf80c-2f84-460a-800c-0f5d03ec17f9" providerId="ADAL" clId="{EFCD71CC-15CA-4A71-A586-59CF694A0542}" dt="2023-06-30T16:15:47.556" v="343" actId="478"/>
          <ac:spMkLst>
            <pc:docMk/>
            <pc:sldMk cId="3825802421" sldId="285"/>
            <ac:spMk id="6" creationId="{B405CD79-59D4-9CFB-8B21-F5B3BB2BAF69}"/>
          </ac:spMkLst>
        </pc:spChg>
        <pc:spChg chg="mod">
          <ac:chgData name="Susanne Oliver" userId="b7cdf80c-2f84-460a-800c-0f5d03ec17f9" providerId="ADAL" clId="{EFCD71CC-15CA-4A71-A586-59CF694A0542}" dt="2023-06-30T16:15:53.531" v="344" actId="6549"/>
          <ac:spMkLst>
            <pc:docMk/>
            <pc:sldMk cId="3825802421" sldId="285"/>
            <ac:spMk id="9" creationId="{8AC8F52A-96FC-94CA-1644-9C7B271212B0}"/>
          </ac:spMkLst>
        </pc:spChg>
        <pc:spChg chg="add del mod">
          <ac:chgData name="Susanne Oliver" userId="b7cdf80c-2f84-460a-800c-0f5d03ec17f9" providerId="ADAL" clId="{EFCD71CC-15CA-4A71-A586-59CF694A0542}" dt="2023-06-30T16:16:24.480" v="350"/>
          <ac:spMkLst>
            <pc:docMk/>
            <pc:sldMk cId="3825802421" sldId="285"/>
            <ac:spMk id="10" creationId="{509A8ECA-61DF-0FFD-C46A-D2A9125145E7}"/>
          </ac:spMkLst>
        </pc:spChg>
        <pc:spChg chg="add mod">
          <ac:chgData name="Susanne Oliver" userId="b7cdf80c-2f84-460a-800c-0f5d03ec17f9" providerId="ADAL" clId="{EFCD71CC-15CA-4A71-A586-59CF694A0542}" dt="2023-06-30T16:17:16.043" v="397" actId="20577"/>
          <ac:spMkLst>
            <pc:docMk/>
            <pc:sldMk cId="3825802421" sldId="285"/>
            <ac:spMk id="11" creationId="{1D51DC6C-E8BC-D500-FB61-663F5A834DE5}"/>
          </ac:spMkLst>
        </pc:spChg>
        <pc:graphicFrameChg chg="mod modGraphic">
          <ac:chgData name="Susanne Oliver" userId="b7cdf80c-2f84-460a-800c-0f5d03ec17f9" providerId="ADAL" clId="{EFCD71CC-15CA-4A71-A586-59CF694A0542}" dt="2023-06-30T16:37:46.902" v="470" actId="14734"/>
          <ac:graphicFrameMkLst>
            <pc:docMk/>
            <pc:sldMk cId="3825802421" sldId="285"/>
            <ac:graphicFrameMk id="8" creationId="{625739E8-0063-C981-9BCF-F154D9119B7A}"/>
          </ac:graphicFrameMkLst>
        </pc:graphicFrameChg>
      </pc:sldChg>
      <pc:sldChg chg="modSp mod">
        <pc:chgData name="Susanne Oliver" userId="b7cdf80c-2f84-460a-800c-0f5d03ec17f9" providerId="ADAL" clId="{EFCD71CC-15CA-4A71-A586-59CF694A0542}" dt="2023-06-30T15:44:57.657" v="26" actId="20577"/>
        <pc:sldMkLst>
          <pc:docMk/>
          <pc:sldMk cId="4245755574" sldId="307"/>
        </pc:sldMkLst>
        <pc:spChg chg="mod">
          <ac:chgData name="Susanne Oliver" userId="b7cdf80c-2f84-460a-800c-0f5d03ec17f9" providerId="ADAL" clId="{EFCD71CC-15CA-4A71-A586-59CF694A0542}" dt="2023-06-30T15:44:57.657" v="26" actId="20577"/>
          <ac:spMkLst>
            <pc:docMk/>
            <pc:sldMk cId="4245755574" sldId="307"/>
            <ac:spMk id="4" creationId="{9C1FB70B-745F-4F73-B6C7-B51D4B84EE2C}"/>
          </ac:spMkLst>
        </pc:spChg>
      </pc:sldChg>
      <pc:sldChg chg="modSp mod">
        <pc:chgData name="Susanne Oliver" userId="b7cdf80c-2f84-460a-800c-0f5d03ec17f9" providerId="ADAL" clId="{EFCD71CC-15CA-4A71-A586-59CF694A0542}" dt="2023-06-30T16:17:45.341" v="416" actId="255"/>
        <pc:sldMkLst>
          <pc:docMk/>
          <pc:sldMk cId="2896841852" sldId="319"/>
        </pc:sldMkLst>
        <pc:spChg chg="mod">
          <ac:chgData name="Susanne Oliver" userId="b7cdf80c-2f84-460a-800c-0f5d03ec17f9" providerId="ADAL" clId="{EFCD71CC-15CA-4A71-A586-59CF694A0542}" dt="2023-06-30T16:17:45.341" v="416" actId="255"/>
          <ac:spMkLst>
            <pc:docMk/>
            <pc:sldMk cId="2896841852" sldId="319"/>
            <ac:spMk id="4" creationId="{D34C1FBF-9545-44A5-9B51-1659D6F4D294}"/>
          </ac:spMkLst>
        </pc:spChg>
      </pc:sldChg>
      <pc:sldChg chg="modSp mod">
        <pc:chgData name="Susanne Oliver" userId="b7cdf80c-2f84-460a-800c-0f5d03ec17f9" providerId="ADAL" clId="{EFCD71CC-15CA-4A71-A586-59CF694A0542}" dt="2023-06-30T15:49:59.026" v="85" actId="120"/>
        <pc:sldMkLst>
          <pc:docMk/>
          <pc:sldMk cId="940908572" sldId="330"/>
        </pc:sldMkLst>
        <pc:spChg chg="mod">
          <ac:chgData name="Susanne Oliver" userId="b7cdf80c-2f84-460a-800c-0f5d03ec17f9" providerId="ADAL" clId="{EFCD71CC-15CA-4A71-A586-59CF694A0542}" dt="2023-06-30T15:49:59.026" v="85" actId="120"/>
          <ac:spMkLst>
            <pc:docMk/>
            <pc:sldMk cId="940908572" sldId="330"/>
            <ac:spMk id="7" creationId="{D342D662-E7A9-F0B7-B853-9A212E0603BA}"/>
          </ac:spMkLst>
        </pc:spChg>
      </pc:sldChg>
      <pc:sldChg chg="modSp mod">
        <pc:chgData name="Susanne Oliver" userId="b7cdf80c-2f84-460a-800c-0f5d03ec17f9" providerId="ADAL" clId="{EFCD71CC-15CA-4A71-A586-59CF694A0542}" dt="2023-06-30T16:09:44.745" v="224" actId="1036"/>
        <pc:sldMkLst>
          <pc:docMk/>
          <pc:sldMk cId="1621240693" sldId="331"/>
        </pc:sldMkLst>
        <pc:spChg chg="mod">
          <ac:chgData name="Susanne Oliver" userId="b7cdf80c-2f84-460a-800c-0f5d03ec17f9" providerId="ADAL" clId="{EFCD71CC-15CA-4A71-A586-59CF694A0542}" dt="2023-06-30T16:09:44.745" v="224" actId="1036"/>
          <ac:spMkLst>
            <pc:docMk/>
            <pc:sldMk cId="1621240693" sldId="331"/>
            <ac:spMk id="8" creationId="{25806CAF-CDA6-E879-F212-DD4BB44919AC}"/>
          </ac:spMkLst>
        </pc:spChg>
        <pc:graphicFrameChg chg="mod modGraphic">
          <ac:chgData name="Susanne Oliver" userId="b7cdf80c-2f84-460a-800c-0f5d03ec17f9" providerId="ADAL" clId="{EFCD71CC-15CA-4A71-A586-59CF694A0542}" dt="2023-06-30T15:54:47.546" v="218" actId="14100"/>
          <ac:graphicFrameMkLst>
            <pc:docMk/>
            <pc:sldMk cId="1621240693" sldId="331"/>
            <ac:graphicFrameMk id="7" creationId="{16F62CB1-8B0E-9ECA-B956-9AC62DA9E95E}"/>
          </ac:graphicFrameMkLst>
        </pc:graphicFrameChg>
      </pc:sldChg>
      <pc:sldChg chg="modSp mod">
        <pc:chgData name="Susanne Oliver" userId="b7cdf80c-2f84-460a-800c-0f5d03ec17f9" providerId="ADAL" clId="{EFCD71CC-15CA-4A71-A586-59CF694A0542}" dt="2023-06-30T16:09:59.738" v="233" actId="1035"/>
        <pc:sldMkLst>
          <pc:docMk/>
          <pc:sldMk cId="3546384215" sldId="332"/>
        </pc:sldMkLst>
        <pc:spChg chg="mod">
          <ac:chgData name="Susanne Oliver" userId="b7cdf80c-2f84-460a-800c-0f5d03ec17f9" providerId="ADAL" clId="{EFCD71CC-15CA-4A71-A586-59CF694A0542}" dt="2023-06-30T16:09:59.738" v="233" actId="1035"/>
          <ac:spMkLst>
            <pc:docMk/>
            <pc:sldMk cId="3546384215" sldId="332"/>
            <ac:spMk id="9" creationId="{88ACCFF3-47BD-996B-8D80-4E1864B097C1}"/>
          </ac:spMkLst>
        </pc:spChg>
        <pc:picChg chg="mod">
          <ac:chgData name="Susanne Oliver" userId="b7cdf80c-2f84-460a-800c-0f5d03ec17f9" providerId="ADAL" clId="{EFCD71CC-15CA-4A71-A586-59CF694A0542}" dt="2023-06-30T15:51:22.510" v="120" actId="1038"/>
          <ac:picMkLst>
            <pc:docMk/>
            <pc:sldMk cId="3546384215" sldId="332"/>
            <ac:picMk id="7" creationId="{D67641A2-6E03-A5B9-28BB-7CB16BBD528B}"/>
          </ac:picMkLst>
        </pc:picChg>
        <pc:picChg chg="mod">
          <ac:chgData name="Susanne Oliver" userId="b7cdf80c-2f84-460a-800c-0f5d03ec17f9" providerId="ADAL" clId="{EFCD71CC-15CA-4A71-A586-59CF694A0542}" dt="2023-06-30T15:51:17.664" v="115" actId="1038"/>
          <ac:picMkLst>
            <pc:docMk/>
            <pc:sldMk cId="3546384215" sldId="332"/>
            <ac:picMk id="8" creationId="{4871CB67-5907-C35B-F1B5-ED4FFCA3B466}"/>
          </ac:picMkLst>
        </pc:picChg>
      </pc:sldChg>
      <pc:sldChg chg="modSp mod">
        <pc:chgData name="Susanne Oliver" userId="b7cdf80c-2f84-460a-800c-0f5d03ec17f9" providerId="ADAL" clId="{EFCD71CC-15CA-4A71-A586-59CF694A0542}" dt="2023-06-30T16:10:09.391" v="234" actId="255"/>
        <pc:sldMkLst>
          <pc:docMk/>
          <pc:sldMk cId="2378353788" sldId="333"/>
        </pc:sldMkLst>
        <pc:spChg chg="mod">
          <ac:chgData name="Susanne Oliver" userId="b7cdf80c-2f84-460a-800c-0f5d03ec17f9" providerId="ADAL" clId="{EFCD71CC-15CA-4A71-A586-59CF694A0542}" dt="2023-06-30T16:10:09.391" v="234" actId="255"/>
          <ac:spMkLst>
            <pc:docMk/>
            <pc:sldMk cId="2378353788" sldId="333"/>
            <ac:spMk id="6" creationId="{4133F1BE-FB68-7329-B953-1F26424C4010}"/>
          </ac:spMkLst>
        </pc:spChg>
      </pc:sldChg>
      <pc:sldChg chg="modSp mod">
        <pc:chgData name="Susanne Oliver" userId="b7cdf80c-2f84-460a-800c-0f5d03ec17f9" providerId="ADAL" clId="{EFCD71CC-15CA-4A71-A586-59CF694A0542}" dt="2023-06-30T16:10:24.377" v="239" actId="255"/>
        <pc:sldMkLst>
          <pc:docMk/>
          <pc:sldMk cId="1424890753" sldId="334"/>
        </pc:sldMkLst>
        <pc:spChg chg="mod">
          <ac:chgData name="Susanne Oliver" userId="b7cdf80c-2f84-460a-800c-0f5d03ec17f9" providerId="ADAL" clId="{EFCD71CC-15CA-4A71-A586-59CF694A0542}" dt="2023-06-30T16:10:24.377" v="239" actId="255"/>
          <ac:spMkLst>
            <pc:docMk/>
            <pc:sldMk cId="1424890753" sldId="334"/>
            <ac:spMk id="6" creationId="{F6EB8034-29A0-31DF-F4FD-3090D14E849D}"/>
          </ac:spMkLst>
        </pc:spChg>
      </pc:sldChg>
      <pc:sldChg chg="modSp mod">
        <pc:chgData name="Susanne Oliver" userId="b7cdf80c-2f84-460a-800c-0f5d03ec17f9" providerId="ADAL" clId="{EFCD71CC-15CA-4A71-A586-59CF694A0542}" dt="2023-06-30T17:40:47.437" v="499" actId="1035"/>
        <pc:sldMkLst>
          <pc:docMk/>
          <pc:sldMk cId="3821962891" sldId="335"/>
        </pc:sldMkLst>
        <pc:spChg chg="mod">
          <ac:chgData name="Susanne Oliver" userId="b7cdf80c-2f84-460a-800c-0f5d03ec17f9" providerId="ADAL" clId="{EFCD71CC-15CA-4A71-A586-59CF694A0542}" dt="2023-06-30T17:40:47.437" v="499" actId="1035"/>
          <ac:spMkLst>
            <pc:docMk/>
            <pc:sldMk cId="3821962891" sldId="335"/>
            <ac:spMk id="8" creationId="{25806CAF-CDA6-E879-F212-DD4BB44919AC}"/>
          </ac:spMkLst>
        </pc:spChg>
        <pc:graphicFrameChg chg="mod modGraphic">
          <ac:chgData name="Susanne Oliver" userId="b7cdf80c-2f84-460a-800c-0f5d03ec17f9" providerId="ADAL" clId="{EFCD71CC-15CA-4A71-A586-59CF694A0542}" dt="2023-06-30T17:40:41.444" v="493" actId="1036"/>
          <ac:graphicFrameMkLst>
            <pc:docMk/>
            <pc:sldMk cId="3821962891" sldId="335"/>
            <ac:graphicFrameMk id="7" creationId="{16F62CB1-8B0E-9ECA-B956-9AC62DA9E95E}"/>
          </ac:graphicFrameMkLst>
        </pc:graphicFrameChg>
      </pc:sldChg>
      <pc:sldChg chg="modSp mod">
        <pc:chgData name="Susanne Oliver" userId="b7cdf80c-2f84-460a-800c-0f5d03ec17f9" providerId="ADAL" clId="{EFCD71CC-15CA-4A71-A586-59CF694A0542}" dt="2023-06-30T16:37:25.665" v="468" actId="14100"/>
        <pc:sldMkLst>
          <pc:docMk/>
          <pc:sldMk cId="2068042707" sldId="336"/>
        </pc:sldMkLst>
        <pc:spChg chg="mod">
          <ac:chgData name="Susanne Oliver" userId="b7cdf80c-2f84-460a-800c-0f5d03ec17f9" providerId="ADAL" clId="{EFCD71CC-15CA-4A71-A586-59CF694A0542}" dt="2023-06-30T16:12:19.494" v="266" actId="1036"/>
          <ac:spMkLst>
            <pc:docMk/>
            <pc:sldMk cId="2068042707" sldId="336"/>
            <ac:spMk id="8" creationId="{25806CAF-CDA6-E879-F212-DD4BB44919AC}"/>
          </ac:spMkLst>
        </pc:spChg>
        <pc:graphicFrameChg chg="mod modGraphic">
          <ac:chgData name="Susanne Oliver" userId="b7cdf80c-2f84-460a-800c-0f5d03ec17f9" providerId="ADAL" clId="{EFCD71CC-15CA-4A71-A586-59CF694A0542}" dt="2023-06-30T16:37:25.665" v="468" actId="14100"/>
          <ac:graphicFrameMkLst>
            <pc:docMk/>
            <pc:sldMk cId="2068042707" sldId="336"/>
            <ac:graphicFrameMk id="9" creationId="{F327CA38-8F5C-0AEC-5FD0-BBB45A11D51F}"/>
          </ac:graphicFrameMkLst>
        </pc:graphicFrameChg>
      </pc:sldChg>
      <pc:sldChg chg="modSp mod">
        <pc:chgData name="Susanne Oliver" userId="b7cdf80c-2f84-460a-800c-0f5d03ec17f9" providerId="ADAL" clId="{EFCD71CC-15CA-4A71-A586-59CF694A0542}" dt="2023-06-30T16:13:50.419" v="319" actId="1036"/>
        <pc:sldMkLst>
          <pc:docMk/>
          <pc:sldMk cId="1203050555" sldId="337"/>
        </pc:sldMkLst>
        <pc:spChg chg="mod">
          <ac:chgData name="Susanne Oliver" userId="b7cdf80c-2f84-460a-800c-0f5d03ec17f9" providerId="ADAL" clId="{EFCD71CC-15CA-4A71-A586-59CF694A0542}" dt="2023-06-30T16:13:50.419" v="319" actId="1036"/>
          <ac:spMkLst>
            <pc:docMk/>
            <pc:sldMk cId="1203050555" sldId="337"/>
            <ac:spMk id="7" creationId="{D342D662-E7A9-F0B7-B853-9A212E0603BA}"/>
          </ac:spMkLst>
        </pc:spChg>
      </pc:sldChg>
      <pc:sldChg chg="modSp mod">
        <pc:chgData name="Susanne Oliver" userId="b7cdf80c-2f84-460a-800c-0f5d03ec17f9" providerId="ADAL" clId="{EFCD71CC-15CA-4A71-A586-59CF694A0542}" dt="2023-06-30T16:13:59.159" v="320" actId="255"/>
        <pc:sldMkLst>
          <pc:docMk/>
          <pc:sldMk cId="139966061" sldId="338"/>
        </pc:sldMkLst>
        <pc:spChg chg="mod">
          <ac:chgData name="Susanne Oliver" userId="b7cdf80c-2f84-460a-800c-0f5d03ec17f9" providerId="ADAL" clId="{EFCD71CC-15CA-4A71-A586-59CF694A0542}" dt="2023-06-30T16:13:59.159" v="320" actId="255"/>
          <ac:spMkLst>
            <pc:docMk/>
            <pc:sldMk cId="139966061" sldId="338"/>
            <ac:spMk id="7" creationId="{D342D662-E7A9-F0B7-B853-9A212E0603BA}"/>
          </ac:spMkLst>
        </pc:spChg>
      </pc:sldChg>
      <pc:sldChg chg="modSp mod">
        <pc:chgData name="Susanne Oliver" userId="b7cdf80c-2f84-460a-800c-0f5d03ec17f9" providerId="ADAL" clId="{EFCD71CC-15CA-4A71-A586-59CF694A0542}" dt="2023-06-30T16:14:05.558" v="321" actId="255"/>
        <pc:sldMkLst>
          <pc:docMk/>
          <pc:sldMk cId="1462777548" sldId="339"/>
        </pc:sldMkLst>
        <pc:spChg chg="mod">
          <ac:chgData name="Susanne Oliver" userId="b7cdf80c-2f84-460a-800c-0f5d03ec17f9" providerId="ADAL" clId="{EFCD71CC-15CA-4A71-A586-59CF694A0542}" dt="2023-06-30T16:14:05.558" v="321" actId="255"/>
          <ac:spMkLst>
            <pc:docMk/>
            <pc:sldMk cId="1462777548" sldId="339"/>
            <ac:spMk id="7" creationId="{D342D662-E7A9-F0B7-B853-9A212E0603BA}"/>
          </ac:spMkLst>
        </pc:spChg>
      </pc:sldChg>
    </pc:docChg>
  </pc:docChgLst>
  <pc:docChgLst>
    <pc:chgData name="Jason Brown" userId="167ae50f-6bdb-4f6e-b1ab-f26d9c2647f1" providerId="ADAL" clId="{86A62B5A-BF53-40C7-89D3-5E9926824CCD}"/>
    <pc:docChg chg="custSel delSld modSld sldOrd">
      <pc:chgData name="Jason Brown" userId="167ae50f-6bdb-4f6e-b1ab-f26d9c2647f1" providerId="ADAL" clId="{86A62B5A-BF53-40C7-89D3-5E9926824CCD}" dt="2022-08-15T21:30:14.394" v="83" actId="20577"/>
      <pc:docMkLst>
        <pc:docMk/>
      </pc:docMkLst>
      <pc:sldChg chg="modSp mod">
        <pc:chgData name="Jason Brown" userId="167ae50f-6bdb-4f6e-b1ab-f26d9c2647f1" providerId="ADAL" clId="{86A62B5A-BF53-40C7-89D3-5E9926824CCD}" dt="2022-08-15T21:30:14.394" v="83" actId="20577"/>
        <pc:sldMkLst>
          <pc:docMk/>
          <pc:sldMk cId="4245755574" sldId="307"/>
        </pc:sldMkLst>
        <pc:spChg chg="mod">
          <ac:chgData name="Jason Brown" userId="167ae50f-6bdb-4f6e-b1ab-f26d9c2647f1" providerId="ADAL" clId="{86A62B5A-BF53-40C7-89D3-5E9926824CCD}" dt="2022-08-15T21:30:14.394" v="83" actId="20577"/>
          <ac:spMkLst>
            <pc:docMk/>
            <pc:sldMk cId="4245755574" sldId="307"/>
            <ac:spMk id="4" creationId="{9C1FB70B-745F-4F73-B6C7-B51D4B84EE2C}"/>
          </ac:spMkLst>
        </pc:spChg>
      </pc:sldChg>
      <pc:sldChg chg="ord">
        <pc:chgData name="Jason Brown" userId="167ae50f-6bdb-4f6e-b1ab-f26d9c2647f1" providerId="ADAL" clId="{86A62B5A-BF53-40C7-89D3-5E9926824CCD}" dt="2022-08-15T20:13:25.234" v="0" actId="20578"/>
        <pc:sldMkLst>
          <pc:docMk/>
          <pc:sldMk cId="2032711029" sldId="316"/>
        </pc:sldMkLst>
      </pc:sldChg>
      <pc:sldChg chg="del">
        <pc:chgData name="Jason Brown" userId="167ae50f-6bdb-4f6e-b1ab-f26d9c2647f1" providerId="ADAL" clId="{86A62B5A-BF53-40C7-89D3-5E9926824CCD}" dt="2022-08-15T21:27:03.238" v="1" actId="2696"/>
        <pc:sldMkLst>
          <pc:docMk/>
          <pc:sldMk cId="460578206" sldId="324"/>
        </pc:sldMkLst>
      </pc:sldChg>
      <pc:sldChg chg="del">
        <pc:chgData name="Jason Brown" userId="167ae50f-6bdb-4f6e-b1ab-f26d9c2647f1" providerId="ADAL" clId="{86A62B5A-BF53-40C7-89D3-5E9926824CCD}" dt="2022-08-15T21:27:06.144" v="2" actId="2696"/>
        <pc:sldMkLst>
          <pc:docMk/>
          <pc:sldMk cId="1603213874" sldId="325"/>
        </pc:sldMkLst>
      </pc:sldChg>
    </pc:docChg>
  </pc:docChgLst>
  <pc:docChgLst>
    <pc:chgData name="Jason Brown" userId="167ae50f-6bdb-4f6e-b1ab-f26d9c2647f1" providerId="ADAL" clId="{613B3A9B-3BFA-4D41-A729-F78ABFCEFB8A}"/>
    <pc:docChg chg="custSel modSld">
      <pc:chgData name="Jason Brown" userId="167ae50f-6bdb-4f6e-b1ab-f26d9c2647f1" providerId="ADAL" clId="{613B3A9B-3BFA-4D41-A729-F78ABFCEFB8A}" dt="2022-09-07T21:15:20.175" v="137" actId="20577"/>
      <pc:docMkLst>
        <pc:docMk/>
      </pc:docMkLst>
      <pc:sldChg chg="modSp mod">
        <pc:chgData name="Jason Brown" userId="167ae50f-6bdb-4f6e-b1ab-f26d9c2647f1" providerId="ADAL" clId="{613B3A9B-3BFA-4D41-A729-F78ABFCEFB8A}" dt="2022-09-07T21:12:29.941" v="102" actId="14100"/>
        <pc:sldMkLst>
          <pc:docMk/>
          <pc:sldMk cId="4245755574" sldId="307"/>
        </pc:sldMkLst>
        <pc:spChg chg="mod">
          <ac:chgData name="Jason Brown" userId="167ae50f-6bdb-4f6e-b1ab-f26d9c2647f1" providerId="ADAL" clId="{613B3A9B-3BFA-4D41-A729-F78ABFCEFB8A}" dt="2022-09-07T21:12:29.941" v="102" actId="14100"/>
          <ac:spMkLst>
            <pc:docMk/>
            <pc:sldMk cId="4245755574" sldId="307"/>
            <ac:spMk id="6" creationId="{C351086D-94FD-4DD8-925A-8183DF1E95F8}"/>
          </ac:spMkLst>
        </pc:spChg>
      </pc:sldChg>
      <pc:sldChg chg="modSp mod delCm">
        <pc:chgData name="Jason Brown" userId="167ae50f-6bdb-4f6e-b1ab-f26d9c2647f1" providerId="ADAL" clId="{613B3A9B-3BFA-4D41-A729-F78ABFCEFB8A}" dt="2022-09-07T21:13:25.184" v="119" actId="20577"/>
        <pc:sldMkLst>
          <pc:docMk/>
          <pc:sldMk cId="2032711029" sldId="316"/>
        </pc:sldMkLst>
        <pc:spChg chg="mod">
          <ac:chgData name="Jason Brown" userId="167ae50f-6bdb-4f6e-b1ab-f26d9c2647f1" providerId="ADAL" clId="{613B3A9B-3BFA-4D41-A729-F78ABFCEFB8A}" dt="2022-09-07T20:59:13.608" v="5" actId="20577"/>
          <ac:spMkLst>
            <pc:docMk/>
            <pc:sldMk cId="2032711029" sldId="316"/>
            <ac:spMk id="2" creationId="{4ECFF0CC-D520-43B5-97DE-6A27EB7A87CF}"/>
          </ac:spMkLst>
        </pc:spChg>
        <pc:spChg chg="mod">
          <ac:chgData name="Jason Brown" userId="167ae50f-6bdb-4f6e-b1ab-f26d9c2647f1" providerId="ADAL" clId="{613B3A9B-3BFA-4D41-A729-F78ABFCEFB8A}" dt="2022-09-07T21:13:25.184" v="119" actId="20577"/>
          <ac:spMkLst>
            <pc:docMk/>
            <pc:sldMk cId="2032711029" sldId="316"/>
            <ac:spMk id="3" creationId="{5D9C6EB3-4C67-4281-8527-036F0F95DE1F}"/>
          </ac:spMkLst>
        </pc:spChg>
        <pc:graphicFrameChg chg="modGraphic">
          <ac:chgData name="Jason Brown" userId="167ae50f-6bdb-4f6e-b1ab-f26d9c2647f1" providerId="ADAL" clId="{613B3A9B-3BFA-4D41-A729-F78ABFCEFB8A}" dt="2022-09-07T20:59:27.929" v="13" actId="20577"/>
          <ac:graphicFrameMkLst>
            <pc:docMk/>
            <pc:sldMk cId="2032711029" sldId="316"/>
            <ac:graphicFrameMk id="6" creationId="{4E5210C9-1270-4E15-9D71-390855875D52}"/>
          </ac:graphicFrameMkLst>
        </pc:graphicFrameChg>
      </pc:sldChg>
      <pc:sldChg chg="modSp mod delCm">
        <pc:chgData name="Jason Brown" userId="167ae50f-6bdb-4f6e-b1ab-f26d9c2647f1" providerId="ADAL" clId="{613B3A9B-3BFA-4D41-A729-F78ABFCEFB8A}" dt="2022-09-07T21:15:20.175" v="137" actId="20577"/>
        <pc:sldMkLst>
          <pc:docMk/>
          <pc:sldMk cId="2896841852" sldId="319"/>
        </pc:sldMkLst>
        <pc:spChg chg="mod">
          <ac:chgData name="Jason Brown" userId="167ae50f-6bdb-4f6e-b1ab-f26d9c2647f1" providerId="ADAL" clId="{613B3A9B-3BFA-4D41-A729-F78ABFCEFB8A}" dt="2022-09-07T21:13:41.091" v="121"/>
          <ac:spMkLst>
            <pc:docMk/>
            <pc:sldMk cId="2896841852" sldId="319"/>
            <ac:spMk id="2" creationId="{E15731BC-EF04-4A62-B01C-85722F4F35B0}"/>
          </ac:spMkLst>
        </pc:spChg>
        <pc:spChg chg="mod">
          <ac:chgData name="Jason Brown" userId="167ae50f-6bdb-4f6e-b1ab-f26d9c2647f1" providerId="ADAL" clId="{613B3A9B-3BFA-4D41-A729-F78ABFCEFB8A}" dt="2022-09-07T21:15:20.175" v="137" actId="20577"/>
          <ac:spMkLst>
            <pc:docMk/>
            <pc:sldMk cId="2896841852" sldId="319"/>
            <ac:spMk id="17" creationId="{9BE97266-2561-42B3-AD02-ECADB73913AE}"/>
          </ac:spMkLst>
        </pc:spChg>
        <pc:spChg chg="mod">
          <ac:chgData name="Jason Brown" userId="167ae50f-6bdb-4f6e-b1ab-f26d9c2647f1" providerId="ADAL" clId="{613B3A9B-3BFA-4D41-A729-F78ABFCEFB8A}" dt="2022-09-07T21:14:53.199" v="129" actId="20577"/>
          <ac:spMkLst>
            <pc:docMk/>
            <pc:sldMk cId="2896841852" sldId="319"/>
            <ac:spMk id="28" creationId="{3D581C19-D08B-4316-B2AF-2BF6110F970F}"/>
          </ac:spMkLst>
        </pc:spChg>
      </pc:sldChg>
      <pc:sldChg chg="modSp mod">
        <pc:chgData name="Jason Brown" userId="167ae50f-6bdb-4f6e-b1ab-f26d9c2647f1" providerId="ADAL" clId="{613B3A9B-3BFA-4D41-A729-F78ABFCEFB8A}" dt="2022-09-07T21:13:35.405" v="120"/>
        <pc:sldMkLst>
          <pc:docMk/>
          <pc:sldMk cId="940908572" sldId="330"/>
        </pc:sldMkLst>
        <pc:spChg chg="mod">
          <ac:chgData name="Jason Brown" userId="167ae50f-6bdb-4f6e-b1ab-f26d9c2647f1" providerId="ADAL" clId="{613B3A9B-3BFA-4D41-A729-F78ABFCEFB8A}" dt="2022-09-07T21:13:35.405" v="120"/>
          <ac:spMkLst>
            <pc:docMk/>
            <pc:sldMk cId="940908572" sldId="330"/>
            <ac:spMk id="2" creationId="{3196B120-DFC7-4C05-8E3F-7F01A86D6E8F}"/>
          </ac:spMkLst>
        </pc:spChg>
        <pc:spChg chg="mod">
          <ac:chgData name="Jason Brown" userId="167ae50f-6bdb-4f6e-b1ab-f26d9c2647f1" providerId="ADAL" clId="{613B3A9B-3BFA-4D41-A729-F78ABFCEFB8A}" dt="2022-09-07T21:01:06.055" v="30" actId="20577"/>
          <ac:spMkLst>
            <pc:docMk/>
            <pc:sldMk cId="940908572" sldId="330"/>
            <ac:spMk id="9" creationId="{87BEBA0F-4B9D-4D50-A8E8-D849A75DCC58}"/>
          </ac:spMkLst>
        </pc:spChg>
      </pc:sldChg>
    </pc:docChg>
  </pc:docChgLst>
  <pc:docChgLst>
    <pc:chgData name="Jared Wright" userId="8cfb8c86-35fd-4594-8594-800a2333b634" providerId="ADAL" clId="{EACE3FDF-D1C1-4E23-A10D-91F55CEF4EFF}"/>
    <pc:docChg chg="undo custSel addSld delSld modSld">
      <pc:chgData name="Jared Wright" userId="8cfb8c86-35fd-4594-8594-800a2333b634" providerId="ADAL" clId="{EACE3FDF-D1C1-4E23-A10D-91F55CEF4EFF}" dt="2023-06-30T18:40:19.147" v="181"/>
      <pc:docMkLst>
        <pc:docMk/>
      </pc:docMkLst>
      <pc:sldChg chg="addSp delSp modSp add mod modNotesTx">
        <pc:chgData name="Jared Wright" userId="8cfb8c86-35fd-4594-8594-800a2333b634" providerId="ADAL" clId="{EACE3FDF-D1C1-4E23-A10D-91F55CEF4EFF}" dt="2023-06-30T18:40:19.147" v="181"/>
        <pc:sldMkLst>
          <pc:docMk/>
          <pc:sldMk cId="3825802421" sldId="285"/>
        </pc:sldMkLst>
        <pc:spChg chg="mod">
          <ac:chgData name="Jared Wright" userId="8cfb8c86-35fd-4594-8594-800a2333b634" providerId="ADAL" clId="{EACE3FDF-D1C1-4E23-A10D-91F55CEF4EFF}" dt="2023-06-29T22:39:12.728" v="172" actId="1076"/>
          <ac:spMkLst>
            <pc:docMk/>
            <pc:sldMk cId="3825802421" sldId="285"/>
            <ac:spMk id="4" creationId="{34B08A83-D7A2-4FD0-631C-506A214F60F0}"/>
          </ac:spMkLst>
        </pc:spChg>
        <pc:spChg chg="add mod">
          <ac:chgData name="Jared Wright" userId="8cfb8c86-35fd-4594-8594-800a2333b634" providerId="ADAL" clId="{EACE3FDF-D1C1-4E23-A10D-91F55CEF4EFF}" dt="2023-06-29T22:32:14.996" v="10"/>
          <ac:spMkLst>
            <pc:docMk/>
            <pc:sldMk cId="3825802421" sldId="285"/>
            <ac:spMk id="9" creationId="{8AC8F52A-96FC-94CA-1644-9C7B271212B0}"/>
          </ac:spMkLst>
        </pc:spChg>
        <pc:spChg chg="add del mod">
          <ac:chgData name="Jared Wright" userId="8cfb8c86-35fd-4594-8594-800a2333b634" providerId="ADAL" clId="{EACE3FDF-D1C1-4E23-A10D-91F55CEF4EFF}" dt="2023-06-29T22:33:31.174" v="16"/>
          <ac:spMkLst>
            <pc:docMk/>
            <pc:sldMk cId="3825802421" sldId="285"/>
            <ac:spMk id="10" creationId="{13C9133F-3E07-1D0A-8ADB-5AE43D8F22AE}"/>
          </ac:spMkLst>
        </pc:spChg>
        <pc:graphicFrameChg chg="mod modGraphic">
          <ac:chgData name="Jared Wright" userId="8cfb8c86-35fd-4594-8594-800a2333b634" providerId="ADAL" clId="{EACE3FDF-D1C1-4E23-A10D-91F55CEF4EFF}" dt="2023-06-30T18:40:19.147" v="181"/>
          <ac:graphicFrameMkLst>
            <pc:docMk/>
            <pc:sldMk cId="3825802421" sldId="285"/>
            <ac:graphicFrameMk id="8" creationId="{625739E8-0063-C981-9BCF-F154D9119B7A}"/>
          </ac:graphicFrameMkLst>
        </pc:graphicFrameChg>
      </pc:sldChg>
      <pc:sldChg chg="modCm modNotesTx">
        <pc:chgData name="Jared Wright" userId="8cfb8c86-35fd-4594-8594-800a2333b634" providerId="ADAL" clId="{EACE3FDF-D1C1-4E23-A10D-91F55CEF4EFF}" dt="2023-06-29T22:31:54.077" v="9"/>
        <pc:sldMkLst>
          <pc:docMk/>
          <pc:sldMk cId="1621240693" sldId="3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red Wright" userId="8cfb8c86-35fd-4594-8594-800a2333b634" providerId="ADAL" clId="{EACE3FDF-D1C1-4E23-A10D-91F55CEF4EFF}" dt="2023-06-29T22:31:54.077" v="9"/>
              <pc2:cmMkLst xmlns:pc2="http://schemas.microsoft.com/office/powerpoint/2019/9/main/command">
                <pc:docMk/>
                <pc:sldMk cId="1621240693" sldId="331"/>
                <pc2:cmMk id="{85F338B5-E4B2-4A6C-8C25-028DBF3E25B3}"/>
              </pc2:cmMkLst>
              <pc226:cmRplyChg chg="add del">
                <pc226:chgData name="Jared Wright" userId="8cfb8c86-35fd-4594-8594-800a2333b634" providerId="ADAL" clId="{EACE3FDF-D1C1-4E23-A10D-91F55CEF4EFF}" dt="2023-06-29T22:31:54.077" v="9"/>
                <pc2:cmRplyMkLst xmlns:pc2="http://schemas.microsoft.com/office/powerpoint/2019/9/main/command">
                  <pc:docMk/>
                  <pc:sldMk cId="1621240693" sldId="331"/>
                  <pc2:cmMk id="{85F338B5-E4B2-4A6C-8C25-028DBF3E25B3}"/>
                  <pc2:cmRplyMk id="{C025CF21-23F4-4768-910B-D4193941197E}"/>
                </pc2:cmRplyMkLst>
              </pc226:cmRplyChg>
            </pc226:cmChg>
          </p:ext>
        </pc:extLst>
      </pc:sldChg>
      <pc:sldChg chg="del">
        <pc:chgData name="Jared Wright" userId="8cfb8c86-35fd-4594-8594-800a2333b634" providerId="ADAL" clId="{EACE3FDF-D1C1-4E23-A10D-91F55CEF4EFF}" dt="2023-06-29T22:25:42.179" v="6" actId="2696"/>
        <pc:sldMkLst>
          <pc:docMk/>
          <pc:sldMk cId="103088147" sldId="340"/>
        </pc:sldMkLst>
      </pc:sldChg>
      <pc:sldMasterChg chg="delSldLayout">
        <pc:chgData name="Jared Wright" userId="8cfb8c86-35fd-4594-8594-800a2333b634" providerId="ADAL" clId="{EACE3FDF-D1C1-4E23-A10D-91F55CEF4EFF}" dt="2023-06-29T22:25:42.179" v="6" actId="2696"/>
        <pc:sldMasterMkLst>
          <pc:docMk/>
          <pc:sldMasterMk cId="2419545485" sldId="2147483747"/>
        </pc:sldMasterMkLst>
        <pc:sldLayoutChg chg="del">
          <pc:chgData name="Jared Wright" userId="8cfb8c86-35fd-4594-8594-800a2333b634" providerId="ADAL" clId="{EACE3FDF-D1C1-4E23-A10D-91F55CEF4EFF}" dt="2023-06-29T22:25:42.179" v="6" actId="2696"/>
          <pc:sldLayoutMkLst>
            <pc:docMk/>
            <pc:sldMasterMk cId="2419545485" sldId="2147483747"/>
            <pc:sldLayoutMk cId="1886775692" sldId="2147483710"/>
          </pc:sldLayoutMkLst>
        </pc:sldLayoutChg>
      </pc:sldMasterChg>
    </pc:docChg>
  </pc:docChgLst>
  <pc:docChgLst>
    <pc:chgData name="Jason Brown" userId="167ae50f-6bdb-4f6e-b1ab-f26d9c2647f1" providerId="ADAL" clId="{DE63C45F-624E-421A-A5A9-029BEBF11BFB}"/>
    <pc:docChg chg="custSel delSld modSld sldOrd delSection modSection">
      <pc:chgData name="Jason Brown" userId="167ae50f-6bdb-4f6e-b1ab-f26d9c2647f1" providerId="ADAL" clId="{DE63C45F-624E-421A-A5A9-029BEBF11BFB}" dt="2022-08-10T14:22:30.075" v="1612" actId="14100"/>
      <pc:docMkLst>
        <pc:docMk/>
      </pc:docMkLst>
      <pc:sldChg chg="modSp mod delCm">
        <pc:chgData name="Jason Brown" userId="167ae50f-6bdb-4f6e-b1ab-f26d9c2647f1" providerId="ADAL" clId="{DE63C45F-624E-421A-A5A9-029BEBF11BFB}" dt="2022-08-10T14:17:07.197" v="1475" actId="115"/>
        <pc:sldMkLst>
          <pc:docMk/>
          <pc:sldMk cId="4245755574" sldId="307"/>
        </pc:sldMkLst>
        <pc:spChg chg="mod">
          <ac:chgData name="Jason Brown" userId="167ae50f-6bdb-4f6e-b1ab-f26d9c2647f1" providerId="ADAL" clId="{DE63C45F-624E-421A-A5A9-029BEBF11BFB}" dt="2022-08-10T14:17:07.197" v="1475" actId="115"/>
          <ac:spMkLst>
            <pc:docMk/>
            <pc:sldMk cId="4245755574" sldId="307"/>
            <ac:spMk id="4" creationId="{9C1FB70B-745F-4F73-B6C7-B51D4B84EE2C}"/>
          </ac:spMkLst>
        </pc:spChg>
        <pc:spChg chg="mod">
          <ac:chgData name="Jason Brown" userId="167ae50f-6bdb-4f6e-b1ab-f26d9c2647f1" providerId="ADAL" clId="{DE63C45F-624E-421A-A5A9-029BEBF11BFB}" dt="2022-08-01T15:48:21.614" v="777" actId="1076"/>
          <ac:spMkLst>
            <pc:docMk/>
            <pc:sldMk cId="4245755574" sldId="307"/>
            <ac:spMk id="6" creationId="{C351086D-94FD-4DD8-925A-8183DF1E95F8}"/>
          </ac:spMkLst>
        </pc:spChg>
      </pc:sldChg>
      <pc:sldChg chg="delSp modSp mod ord addCm">
        <pc:chgData name="Jason Brown" userId="167ae50f-6bdb-4f6e-b1ab-f26d9c2647f1" providerId="ADAL" clId="{DE63C45F-624E-421A-A5A9-029BEBF11BFB}" dt="2022-08-10T14:21:10.930" v="1609"/>
        <pc:sldMkLst>
          <pc:docMk/>
          <pc:sldMk cId="2032711029" sldId="316"/>
        </pc:sldMkLst>
        <pc:spChg chg="mod">
          <ac:chgData name="Jason Brown" userId="167ae50f-6bdb-4f6e-b1ab-f26d9c2647f1" providerId="ADAL" clId="{DE63C45F-624E-421A-A5A9-029BEBF11BFB}" dt="2022-08-01T16:36:43.408" v="1430" actId="20577"/>
          <ac:spMkLst>
            <pc:docMk/>
            <pc:sldMk cId="2032711029" sldId="316"/>
            <ac:spMk id="2" creationId="{4ECFF0CC-D520-43B5-97DE-6A27EB7A87CF}"/>
          </ac:spMkLst>
        </pc:spChg>
        <pc:spChg chg="mod">
          <ac:chgData name="Jason Brown" userId="167ae50f-6bdb-4f6e-b1ab-f26d9c2647f1" providerId="ADAL" clId="{DE63C45F-624E-421A-A5A9-029BEBF11BFB}" dt="2022-07-29T22:36:12.212" v="353" actId="14100"/>
          <ac:spMkLst>
            <pc:docMk/>
            <pc:sldMk cId="2032711029" sldId="316"/>
            <ac:spMk id="3" creationId="{5D9C6EB3-4C67-4281-8527-036F0F95DE1F}"/>
          </ac:spMkLst>
        </pc:spChg>
        <pc:spChg chg="del mod">
          <ac:chgData name="Jason Brown" userId="167ae50f-6bdb-4f6e-b1ab-f26d9c2647f1" providerId="ADAL" clId="{DE63C45F-624E-421A-A5A9-029BEBF11BFB}" dt="2022-07-29T22:36:15.388" v="355"/>
          <ac:spMkLst>
            <pc:docMk/>
            <pc:sldMk cId="2032711029" sldId="316"/>
            <ac:spMk id="8" creationId="{CC0BAFDE-59AD-492B-B9E8-90FE9798EB98}"/>
          </ac:spMkLst>
        </pc:spChg>
        <pc:graphicFrameChg chg="mod modGraphic">
          <ac:chgData name="Jason Brown" userId="167ae50f-6bdb-4f6e-b1ab-f26d9c2647f1" providerId="ADAL" clId="{DE63C45F-624E-421A-A5A9-029BEBF11BFB}" dt="2022-08-01T16:43:01.089" v="1440" actId="20577"/>
          <ac:graphicFrameMkLst>
            <pc:docMk/>
            <pc:sldMk cId="2032711029" sldId="316"/>
            <ac:graphicFrameMk id="6" creationId="{4E5210C9-1270-4E15-9D71-390855875D52}"/>
          </ac:graphicFrameMkLst>
        </pc:graphicFrameChg>
      </pc:sldChg>
      <pc:sldChg chg="del">
        <pc:chgData name="Jason Brown" userId="167ae50f-6bdb-4f6e-b1ab-f26d9c2647f1" providerId="ADAL" clId="{DE63C45F-624E-421A-A5A9-029BEBF11BFB}" dt="2022-07-29T22:36:25.803" v="356" actId="2696"/>
        <pc:sldMkLst>
          <pc:docMk/>
          <pc:sldMk cId="277696223" sldId="317"/>
        </pc:sldMkLst>
      </pc:sldChg>
      <pc:sldChg chg="del">
        <pc:chgData name="Jason Brown" userId="167ae50f-6bdb-4f6e-b1ab-f26d9c2647f1" providerId="ADAL" clId="{DE63C45F-624E-421A-A5A9-029BEBF11BFB}" dt="2022-07-29T22:37:33.270" v="362" actId="2696"/>
        <pc:sldMkLst>
          <pc:docMk/>
          <pc:sldMk cId="1411616345" sldId="318"/>
        </pc:sldMkLst>
      </pc:sldChg>
      <pc:sldChg chg="modSp mod addCm">
        <pc:chgData name="Jason Brown" userId="167ae50f-6bdb-4f6e-b1ab-f26d9c2647f1" providerId="ADAL" clId="{DE63C45F-624E-421A-A5A9-029BEBF11BFB}" dt="2022-08-10T14:22:30.075" v="1612" actId="14100"/>
        <pc:sldMkLst>
          <pc:docMk/>
          <pc:sldMk cId="2896841852" sldId="319"/>
        </pc:sldMkLst>
        <pc:spChg chg="mod">
          <ac:chgData name="Jason Brown" userId="167ae50f-6bdb-4f6e-b1ab-f26d9c2647f1" providerId="ADAL" clId="{DE63C45F-624E-421A-A5A9-029BEBF11BFB}" dt="2022-08-10T14:22:30.075" v="1612" actId="14100"/>
          <ac:spMkLst>
            <pc:docMk/>
            <pc:sldMk cId="2896841852" sldId="319"/>
            <ac:spMk id="2" creationId="{E15731BC-EF04-4A62-B01C-85722F4F35B0}"/>
          </ac:spMkLst>
        </pc:spChg>
        <pc:spChg chg="mod">
          <ac:chgData name="Jason Brown" userId="167ae50f-6bdb-4f6e-b1ab-f26d9c2647f1" providerId="ADAL" clId="{DE63C45F-624E-421A-A5A9-029BEBF11BFB}" dt="2022-08-10T14:20:03.217" v="1523" actId="20577"/>
          <ac:spMkLst>
            <pc:docMk/>
            <pc:sldMk cId="2896841852" sldId="319"/>
            <ac:spMk id="16" creationId="{9F0A901F-9D0C-4235-8783-50C25B14F8A4}"/>
          </ac:spMkLst>
        </pc:spChg>
        <pc:spChg chg="mod">
          <ac:chgData name="Jason Brown" userId="167ae50f-6bdb-4f6e-b1ab-f26d9c2647f1" providerId="ADAL" clId="{DE63C45F-624E-421A-A5A9-029BEBF11BFB}" dt="2022-08-10T14:20:47.115" v="1600" actId="20577"/>
          <ac:spMkLst>
            <pc:docMk/>
            <pc:sldMk cId="2896841852" sldId="319"/>
            <ac:spMk id="17" creationId="{9BE97266-2561-42B3-AD02-ECADB73913AE}"/>
          </ac:spMkLst>
        </pc:spChg>
        <pc:spChg chg="mod">
          <ac:chgData name="Jason Brown" userId="167ae50f-6bdb-4f6e-b1ab-f26d9c2647f1" providerId="ADAL" clId="{DE63C45F-624E-421A-A5A9-029BEBF11BFB}" dt="2022-08-10T14:20:10.472" v="1525" actId="20577"/>
          <ac:spMkLst>
            <pc:docMk/>
            <pc:sldMk cId="2896841852" sldId="319"/>
            <ac:spMk id="18" creationId="{1D65F383-B373-4428-B8CC-7E911CB6AAF6}"/>
          </ac:spMkLst>
        </pc:spChg>
        <pc:spChg chg="mod">
          <ac:chgData name="Jason Brown" userId="167ae50f-6bdb-4f6e-b1ab-f26d9c2647f1" providerId="ADAL" clId="{DE63C45F-624E-421A-A5A9-029BEBF11BFB}" dt="2022-08-10T14:20:50.921" v="1608" actId="20577"/>
          <ac:spMkLst>
            <pc:docMk/>
            <pc:sldMk cId="2896841852" sldId="319"/>
            <ac:spMk id="28" creationId="{3D581C19-D08B-4316-B2AF-2BF6110F970F}"/>
          </ac:spMkLst>
        </pc:spChg>
      </pc:sldChg>
      <pc:sldChg chg="del">
        <pc:chgData name="Jason Brown" userId="167ae50f-6bdb-4f6e-b1ab-f26d9c2647f1" providerId="ADAL" clId="{DE63C45F-624E-421A-A5A9-029BEBF11BFB}" dt="2022-07-29T22:37:22.572" v="361" actId="2696"/>
        <pc:sldMkLst>
          <pc:docMk/>
          <pc:sldMk cId="2748914663" sldId="321"/>
        </pc:sldMkLst>
      </pc:sldChg>
      <pc:sldChg chg="del">
        <pc:chgData name="Jason Brown" userId="167ae50f-6bdb-4f6e-b1ab-f26d9c2647f1" providerId="ADAL" clId="{DE63C45F-624E-421A-A5A9-029BEBF11BFB}" dt="2022-07-29T22:38:19.720" v="366" actId="2696"/>
        <pc:sldMkLst>
          <pc:docMk/>
          <pc:sldMk cId="3833306968" sldId="322"/>
        </pc:sldMkLst>
      </pc:sldChg>
      <pc:sldChg chg="del">
        <pc:chgData name="Jason Brown" userId="167ae50f-6bdb-4f6e-b1ab-f26d9c2647f1" providerId="ADAL" clId="{DE63C45F-624E-421A-A5A9-029BEBF11BFB}" dt="2022-07-29T22:38:12.658" v="365" actId="2696"/>
        <pc:sldMkLst>
          <pc:docMk/>
          <pc:sldMk cId="813842341" sldId="323"/>
        </pc:sldMkLst>
      </pc:sldChg>
      <pc:sldChg chg="modSp mod">
        <pc:chgData name="Jason Brown" userId="167ae50f-6bdb-4f6e-b1ab-f26d9c2647f1" providerId="ADAL" clId="{DE63C45F-624E-421A-A5A9-029BEBF11BFB}" dt="2022-07-29T22:41:48.941" v="512" actId="14100"/>
        <pc:sldMkLst>
          <pc:docMk/>
          <pc:sldMk cId="460578206" sldId="324"/>
        </pc:sldMkLst>
        <pc:spChg chg="mod">
          <ac:chgData name="Jason Brown" userId="167ae50f-6bdb-4f6e-b1ab-f26d9c2647f1" providerId="ADAL" clId="{DE63C45F-624E-421A-A5A9-029BEBF11BFB}" dt="2022-07-29T22:41:48.941" v="512" actId="14100"/>
          <ac:spMkLst>
            <pc:docMk/>
            <pc:sldMk cId="460578206" sldId="324"/>
            <ac:spMk id="3" creationId="{6BB250BC-0D23-4770-AA71-94C50AA6E897}"/>
          </ac:spMkLst>
        </pc:spChg>
      </pc:sldChg>
      <pc:sldChg chg="addSp delSp modSp mod">
        <pc:chgData name="Jason Brown" userId="167ae50f-6bdb-4f6e-b1ab-f26d9c2647f1" providerId="ADAL" clId="{DE63C45F-624E-421A-A5A9-029BEBF11BFB}" dt="2022-08-01T15:04:52.768" v="698" actId="14100"/>
        <pc:sldMkLst>
          <pc:docMk/>
          <pc:sldMk cId="1603213874" sldId="325"/>
        </pc:sldMkLst>
        <pc:spChg chg="mod">
          <ac:chgData name="Jason Brown" userId="167ae50f-6bdb-4f6e-b1ab-f26d9c2647f1" providerId="ADAL" clId="{DE63C45F-624E-421A-A5A9-029BEBF11BFB}" dt="2022-07-29T22:41:37.708" v="510" actId="14100"/>
          <ac:spMkLst>
            <pc:docMk/>
            <pc:sldMk cId="1603213874" sldId="325"/>
            <ac:spMk id="3" creationId="{B1E7503D-26E6-4316-A55F-F704F58C5D9F}"/>
          </ac:spMkLst>
        </pc:spChg>
        <pc:picChg chg="del">
          <ac:chgData name="Jason Brown" userId="167ae50f-6bdb-4f6e-b1ab-f26d9c2647f1" providerId="ADAL" clId="{DE63C45F-624E-421A-A5A9-029BEBF11BFB}" dt="2022-08-01T15:04:13.163" v="695" actId="21"/>
          <ac:picMkLst>
            <pc:docMk/>
            <pc:sldMk cId="1603213874" sldId="325"/>
            <ac:picMk id="5" creationId="{F046D0EA-9ED6-4B31-B5B2-89FA626171BB}"/>
          </ac:picMkLst>
        </pc:picChg>
        <pc:picChg chg="add mod">
          <ac:chgData name="Jason Brown" userId="167ae50f-6bdb-4f6e-b1ab-f26d9c2647f1" providerId="ADAL" clId="{DE63C45F-624E-421A-A5A9-029BEBF11BFB}" dt="2022-08-01T15:04:52.768" v="698" actId="14100"/>
          <ac:picMkLst>
            <pc:docMk/>
            <pc:sldMk cId="1603213874" sldId="325"/>
            <ac:picMk id="6" creationId="{4600CD48-9C6C-4E51-A349-C5E4792F50B8}"/>
          </ac:picMkLst>
        </pc:picChg>
      </pc:sldChg>
      <pc:sldChg chg="del">
        <pc:chgData name="Jason Brown" userId="167ae50f-6bdb-4f6e-b1ab-f26d9c2647f1" providerId="ADAL" clId="{DE63C45F-624E-421A-A5A9-029BEBF11BFB}" dt="2022-07-29T22:37:18.118" v="360" actId="2696"/>
        <pc:sldMkLst>
          <pc:docMk/>
          <pc:sldMk cId="330583674" sldId="326"/>
        </pc:sldMkLst>
      </pc:sldChg>
      <pc:sldChg chg="del">
        <pc:chgData name="Jason Brown" userId="167ae50f-6bdb-4f6e-b1ab-f26d9c2647f1" providerId="ADAL" clId="{DE63C45F-624E-421A-A5A9-029BEBF11BFB}" dt="2022-07-29T22:37:04.368" v="358" actId="2696"/>
        <pc:sldMkLst>
          <pc:docMk/>
          <pc:sldMk cId="120800554" sldId="327"/>
        </pc:sldMkLst>
      </pc:sldChg>
      <pc:sldChg chg="del ord">
        <pc:chgData name="Jason Brown" userId="167ae50f-6bdb-4f6e-b1ab-f26d9c2647f1" providerId="ADAL" clId="{DE63C45F-624E-421A-A5A9-029BEBF11BFB}" dt="2022-08-10T14:18:51.856" v="1476" actId="2696"/>
        <pc:sldMkLst>
          <pc:docMk/>
          <pc:sldMk cId="2240732245" sldId="329"/>
        </pc:sldMkLst>
      </pc:sldChg>
      <pc:sldChg chg="addSp delSp modSp mod ord delAnim">
        <pc:chgData name="Jason Brown" userId="167ae50f-6bdb-4f6e-b1ab-f26d9c2647f1" providerId="ADAL" clId="{DE63C45F-624E-421A-A5A9-029BEBF11BFB}" dt="2022-08-01T16:35:19.600" v="1424" actId="20577"/>
        <pc:sldMkLst>
          <pc:docMk/>
          <pc:sldMk cId="940908572" sldId="330"/>
        </pc:sldMkLst>
        <pc:spChg chg="mod">
          <ac:chgData name="Jason Brown" userId="167ae50f-6bdb-4f6e-b1ab-f26d9c2647f1" providerId="ADAL" clId="{DE63C45F-624E-421A-A5A9-029BEBF11BFB}" dt="2022-07-29T22:41:22.955" v="506" actId="14100"/>
          <ac:spMkLst>
            <pc:docMk/>
            <pc:sldMk cId="940908572" sldId="330"/>
            <ac:spMk id="2" creationId="{3196B120-DFC7-4C05-8E3F-7F01A86D6E8F}"/>
          </ac:spMkLst>
        </pc:spChg>
        <pc:spChg chg="add del mod">
          <ac:chgData name="Jason Brown" userId="167ae50f-6bdb-4f6e-b1ab-f26d9c2647f1" providerId="ADAL" clId="{DE63C45F-624E-421A-A5A9-029BEBF11BFB}" dt="2022-08-01T15:05:30.263" v="699" actId="21"/>
          <ac:spMkLst>
            <pc:docMk/>
            <pc:sldMk cId="940908572" sldId="330"/>
            <ac:spMk id="5" creationId="{231E82B8-D47E-4B87-B0B1-D5CBF0DF632C}"/>
          </ac:spMkLst>
        </pc:spChg>
        <pc:spChg chg="mod">
          <ac:chgData name="Jason Brown" userId="167ae50f-6bdb-4f6e-b1ab-f26d9c2647f1" providerId="ADAL" clId="{DE63C45F-624E-421A-A5A9-029BEBF11BFB}" dt="2022-08-01T16:35:19.600" v="1424" actId="20577"/>
          <ac:spMkLst>
            <pc:docMk/>
            <pc:sldMk cId="940908572" sldId="330"/>
            <ac:spMk id="9" creationId="{87BEBA0F-4B9D-4D50-A8E8-D849A75DCC58}"/>
          </ac:spMkLst>
        </pc:spChg>
        <pc:spChg chg="add mod">
          <ac:chgData name="Jason Brown" userId="167ae50f-6bdb-4f6e-b1ab-f26d9c2647f1" providerId="ADAL" clId="{DE63C45F-624E-421A-A5A9-029BEBF11BFB}" dt="2022-08-01T16:33:28.883" v="1356" actId="1076"/>
          <ac:spMkLst>
            <pc:docMk/>
            <pc:sldMk cId="940908572" sldId="330"/>
            <ac:spMk id="10" creationId="{0D132DFF-8BCE-46C9-A8C6-30F18DE91D3E}"/>
          </ac:spMkLst>
        </pc:spChg>
        <pc:spChg chg="del">
          <ac:chgData name="Jason Brown" userId="167ae50f-6bdb-4f6e-b1ab-f26d9c2647f1" providerId="ADAL" clId="{DE63C45F-624E-421A-A5A9-029BEBF11BFB}" dt="2022-07-29T22:38:37.129" v="367" actId="21"/>
          <ac:spMkLst>
            <pc:docMk/>
            <pc:sldMk cId="940908572" sldId="330"/>
            <ac:spMk id="10" creationId="{3A8FE818-51C5-45B5-9616-3F7442356BDC}"/>
          </ac:spMkLst>
        </pc:spChg>
        <pc:spChg chg="add mod">
          <ac:chgData name="Jason Brown" userId="167ae50f-6bdb-4f6e-b1ab-f26d9c2647f1" providerId="ADAL" clId="{DE63C45F-624E-421A-A5A9-029BEBF11BFB}" dt="2022-08-01T16:00:30.377" v="1014" actId="20577"/>
          <ac:spMkLst>
            <pc:docMk/>
            <pc:sldMk cId="940908572" sldId="330"/>
            <ac:spMk id="12" creationId="{560D6184-73C9-45D5-8880-DC8B9C3834E9}"/>
          </ac:spMkLst>
        </pc:spChg>
        <pc:spChg chg="add mod">
          <ac:chgData name="Jason Brown" userId="167ae50f-6bdb-4f6e-b1ab-f26d9c2647f1" providerId="ADAL" clId="{DE63C45F-624E-421A-A5A9-029BEBF11BFB}" dt="2022-08-01T16:32:02.411" v="1328" actId="20577"/>
          <ac:spMkLst>
            <pc:docMk/>
            <pc:sldMk cId="940908572" sldId="330"/>
            <ac:spMk id="13" creationId="{DE4426B2-B4F5-4626-A496-15B83C2AB9B3}"/>
          </ac:spMkLst>
        </pc:spChg>
        <pc:spChg chg="add mod">
          <ac:chgData name="Jason Brown" userId="167ae50f-6bdb-4f6e-b1ab-f26d9c2647f1" providerId="ADAL" clId="{DE63C45F-624E-421A-A5A9-029BEBF11BFB}" dt="2022-08-01T16:33:57.123" v="1388" actId="1076"/>
          <ac:spMkLst>
            <pc:docMk/>
            <pc:sldMk cId="940908572" sldId="330"/>
            <ac:spMk id="14" creationId="{969F16E1-AEB4-4D6E-9F0F-29C681A8DB18}"/>
          </ac:spMkLst>
        </pc:spChg>
        <pc:picChg chg="add mod">
          <ac:chgData name="Jason Brown" userId="167ae50f-6bdb-4f6e-b1ab-f26d9c2647f1" providerId="ADAL" clId="{DE63C45F-624E-421A-A5A9-029BEBF11BFB}" dt="2022-08-01T15:09:28.761" v="710" actId="1076"/>
          <ac:picMkLst>
            <pc:docMk/>
            <pc:sldMk cId="940908572" sldId="330"/>
            <ac:picMk id="6" creationId="{DFABA4D9-BC5A-49FE-ADB2-E5EE6352662B}"/>
          </ac:picMkLst>
        </pc:picChg>
        <pc:picChg chg="add mod">
          <ac:chgData name="Jason Brown" userId="167ae50f-6bdb-4f6e-b1ab-f26d9c2647f1" providerId="ADAL" clId="{DE63C45F-624E-421A-A5A9-029BEBF11BFB}" dt="2022-08-01T16:33:05.780" v="1334" actId="1076"/>
          <ac:picMkLst>
            <pc:docMk/>
            <pc:sldMk cId="940908572" sldId="330"/>
            <ac:picMk id="8" creationId="{766FD68F-1261-4362-8F1A-78004C9E7CF5}"/>
          </ac:picMkLst>
        </pc:picChg>
        <pc:picChg chg="add mod">
          <ac:chgData name="Jason Brown" userId="167ae50f-6bdb-4f6e-b1ab-f26d9c2647f1" providerId="ADAL" clId="{DE63C45F-624E-421A-A5A9-029BEBF11BFB}" dt="2022-08-01T16:33:01.979" v="1333" actId="1076"/>
          <ac:picMkLst>
            <pc:docMk/>
            <pc:sldMk cId="940908572" sldId="330"/>
            <ac:picMk id="11" creationId="{8D620713-BDD8-4F26-B043-60BC84273813}"/>
          </ac:picMkLst>
        </pc:picChg>
      </pc:sldChg>
      <pc:sldChg chg="del">
        <pc:chgData name="Jason Brown" userId="167ae50f-6bdb-4f6e-b1ab-f26d9c2647f1" providerId="ADAL" clId="{DE63C45F-624E-421A-A5A9-029BEBF11BFB}" dt="2022-07-29T22:37:59.530" v="364" actId="2696"/>
        <pc:sldMkLst>
          <pc:docMk/>
          <pc:sldMk cId="1928468011" sldId="331"/>
        </pc:sldMkLst>
      </pc:sldChg>
      <pc:sldChg chg="addSp delSp modSp mod ord">
        <pc:chgData name="Jason Brown" userId="167ae50f-6bdb-4f6e-b1ab-f26d9c2647f1" providerId="ADAL" clId="{DE63C45F-624E-421A-A5A9-029BEBF11BFB}" dt="2022-08-01T16:00:46.848" v="1027" actId="6549"/>
        <pc:sldMkLst>
          <pc:docMk/>
          <pc:sldMk cId="2252621487" sldId="332"/>
        </pc:sldMkLst>
        <pc:spChg chg="mod">
          <ac:chgData name="Jason Brown" userId="167ae50f-6bdb-4f6e-b1ab-f26d9c2647f1" providerId="ADAL" clId="{DE63C45F-624E-421A-A5A9-029BEBF11BFB}" dt="2022-08-01T16:00:46.848" v="1027" actId="6549"/>
          <ac:spMkLst>
            <pc:docMk/>
            <pc:sldMk cId="2252621487" sldId="332"/>
            <ac:spMk id="2" creationId="{5D697889-A8DA-4CF8-9817-7C11D1E25225}"/>
          </ac:spMkLst>
        </pc:spChg>
        <pc:spChg chg="del">
          <ac:chgData name="Jason Brown" userId="167ae50f-6bdb-4f6e-b1ab-f26d9c2647f1" providerId="ADAL" clId="{DE63C45F-624E-421A-A5A9-029BEBF11BFB}" dt="2022-07-29T22:39:36.748" v="430" actId="21"/>
          <ac:spMkLst>
            <pc:docMk/>
            <pc:sldMk cId="2252621487" sldId="332"/>
            <ac:spMk id="4" creationId="{D5E87984-8B37-4253-882F-22CBB49B6CAA}"/>
          </ac:spMkLst>
        </pc:spChg>
        <pc:spChg chg="mod">
          <ac:chgData name="Jason Brown" userId="167ae50f-6bdb-4f6e-b1ab-f26d9c2647f1" providerId="ADAL" clId="{DE63C45F-624E-421A-A5A9-029BEBF11BFB}" dt="2022-07-29T22:41:30.468" v="508" actId="14100"/>
          <ac:spMkLst>
            <pc:docMk/>
            <pc:sldMk cId="2252621487" sldId="332"/>
            <ac:spMk id="5" creationId="{9BC10980-763F-46E8-9E1C-A9FAF80A2D2E}"/>
          </ac:spMkLst>
        </pc:spChg>
        <pc:spChg chg="add mod">
          <ac:chgData name="Jason Brown" userId="167ae50f-6bdb-4f6e-b1ab-f26d9c2647f1" providerId="ADAL" clId="{DE63C45F-624E-421A-A5A9-029BEBF11BFB}" dt="2022-07-29T22:39:36.748" v="430" actId="21"/>
          <ac:spMkLst>
            <pc:docMk/>
            <pc:sldMk cId="2252621487" sldId="332"/>
            <ac:spMk id="7" creationId="{F7681D2F-D82B-492E-A16C-AD780DDABD69}"/>
          </ac:spMkLst>
        </pc:spChg>
      </pc:sldChg>
      <pc:sldChg chg="del">
        <pc:chgData name="Jason Brown" userId="167ae50f-6bdb-4f6e-b1ab-f26d9c2647f1" providerId="ADAL" clId="{DE63C45F-624E-421A-A5A9-029BEBF11BFB}" dt="2022-07-29T22:37:13.035" v="359" actId="2696"/>
        <pc:sldMkLst>
          <pc:docMk/>
          <pc:sldMk cId="1361961295" sldId="333"/>
        </pc:sldMkLst>
      </pc:sldChg>
      <pc:sldMasterChg chg="delSldLayout">
        <pc:chgData name="Jason Brown" userId="167ae50f-6bdb-4f6e-b1ab-f26d9c2647f1" providerId="ADAL" clId="{DE63C45F-624E-421A-A5A9-029BEBF11BFB}" dt="2022-07-29T22:38:12.658" v="365" actId="2696"/>
        <pc:sldMasterMkLst>
          <pc:docMk/>
          <pc:sldMasterMk cId="2419545485" sldId="2147483717"/>
        </pc:sldMasterMkLst>
        <pc:sldLayoutChg chg="del">
          <pc:chgData name="Jason Brown" userId="167ae50f-6bdb-4f6e-b1ab-f26d9c2647f1" providerId="ADAL" clId="{DE63C45F-624E-421A-A5A9-029BEBF11BFB}" dt="2022-07-29T22:38:12.658" v="365" actId="2696"/>
          <pc:sldLayoutMkLst>
            <pc:docMk/>
            <pc:sldMasterMk cId="2419545485" sldId="2147483717"/>
            <pc:sldLayoutMk cId="654030390" sldId="2147483706"/>
          </pc:sldLayoutMkLst>
        </pc:sldLayoutChg>
      </pc:sldMasterChg>
    </pc:docChg>
  </pc:docChgLst>
  <pc:docChgLst>
    <pc:chgData name="Jared Wright" userId="S::jwright@nctcog.org::8cfb8c86-35fd-4594-8594-800a2333b634" providerId="AD" clId="Web-{ABA0F556-AFC2-37C0-240A-8DF84BF21765}"/>
    <pc:docChg chg="addSld addMainMaster">
      <pc:chgData name="Jared Wright" userId="S::jwright@nctcog.org::8cfb8c86-35fd-4594-8594-800a2333b634" providerId="AD" clId="Web-{ABA0F556-AFC2-37C0-240A-8DF84BF21765}" dt="2023-06-29T22:24:57.659" v="0"/>
      <pc:docMkLst>
        <pc:docMk/>
      </pc:docMkLst>
      <pc:sldChg chg="add">
        <pc:chgData name="Jared Wright" userId="S::jwright@nctcog.org::8cfb8c86-35fd-4594-8594-800a2333b634" providerId="AD" clId="Web-{ABA0F556-AFC2-37C0-240A-8DF84BF21765}" dt="2023-06-29T22:24:57.659" v="0"/>
        <pc:sldMkLst>
          <pc:docMk/>
          <pc:sldMk cId="103088147" sldId="340"/>
        </pc:sldMkLst>
      </pc:sldChg>
      <pc:sldMasterChg chg="add addSldLayout">
        <pc:chgData name="Jared Wright" userId="S::jwright@nctcog.org::8cfb8c86-35fd-4594-8594-800a2333b634" providerId="AD" clId="Web-{ABA0F556-AFC2-37C0-240A-8DF84BF21765}" dt="2023-06-29T22:24:57.659" v="0"/>
        <pc:sldMasterMkLst>
          <pc:docMk/>
          <pc:sldMasterMk cId="2419545485" sldId="2147483747"/>
        </pc:sldMasterMkLst>
        <pc:sldLayoutChg chg="add">
          <pc:chgData name="Jared Wright" userId="S::jwright@nctcog.org::8cfb8c86-35fd-4594-8594-800a2333b634" providerId="AD" clId="Web-{ABA0F556-AFC2-37C0-240A-8DF84BF21765}" dt="2023-06-29T22:24:57.659" v="0"/>
          <pc:sldLayoutMkLst>
            <pc:docMk/>
            <pc:sldMasterMk cId="2419545485" sldId="2147483747"/>
            <pc:sldLayoutMk cId="1886775692" sldId="2147483710"/>
          </pc:sldLayoutMkLst>
        </pc:sldLayoutChg>
        <pc:sldLayoutChg chg="add">
          <pc:chgData name="Jared Wright" userId="S::jwright@nctcog.org::8cfb8c86-35fd-4594-8594-800a2333b634" providerId="AD" clId="Web-{ABA0F556-AFC2-37C0-240A-8DF84BF21765}" dt="2023-06-29T22:24:57.659" v="0"/>
          <pc:sldLayoutMkLst>
            <pc:docMk/>
            <pc:sldMasterMk cId="2419545485" sldId="2147483712"/>
            <pc:sldLayoutMk cId="334837927" sldId="2147483748"/>
          </pc:sldLayoutMkLst>
        </pc:sldLayoutChg>
        <pc:sldLayoutChg chg="add">
          <pc:chgData name="Jared Wright" userId="S::jwright@nctcog.org::8cfb8c86-35fd-4594-8594-800a2333b634" providerId="AD" clId="Web-{ABA0F556-AFC2-37C0-240A-8DF84BF21765}" dt="2023-06-29T22:24:57.659" v="0"/>
          <pc:sldLayoutMkLst>
            <pc:docMk/>
            <pc:sldMasterMk cId="2419545485" sldId="2147483712"/>
            <pc:sldLayoutMk cId="1231074999" sldId="2147483749"/>
          </pc:sldLayoutMkLst>
        </pc:sldLayoutChg>
        <pc:sldLayoutChg chg="add">
          <pc:chgData name="Jared Wright" userId="S::jwright@nctcog.org::8cfb8c86-35fd-4594-8594-800a2333b634" providerId="AD" clId="Web-{ABA0F556-AFC2-37C0-240A-8DF84BF21765}" dt="2023-06-29T22:24:57.659" v="0"/>
          <pc:sldLayoutMkLst>
            <pc:docMk/>
            <pc:sldMasterMk cId="2419545485" sldId="2147483712"/>
            <pc:sldLayoutMk cId="4159774592" sldId="2147483750"/>
          </pc:sldLayoutMkLst>
        </pc:sldLayoutChg>
        <pc:sldLayoutChg chg="add">
          <pc:chgData name="Jared Wright" userId="S::jwright@nctcog.org::8cfb8c86-35fd-4594-8594-800a2333b634" providerId="AD" clId="Web-{ABA0F556-AFC2-37C0-240A-8DF84BF21765}" dt="2023-06-29T22:24:57.659" v="0"/>
          <pc:sldLayoutMkLst>
            <pc:docMk/>
            <pc:sldMasterMk cId="2419545485" sldId="2147483712"/>
            <pc:sldLayoutMk cId="3019753278" sldId="2147483751"/>
          </pc:sldLayoutMkLst>
        </pc:sldLayoutChg>
        <pc:sldLayoutChg chg="add">
          <pc:chgData name="Jared Wright" userId="S::jwright@nctcog.org::8cfb8c86-35fd-4594-8594-800a2333b634" providerId="AD" clId="Web-{ABA0F556-AFC2-37C0-240A-8DF84BF21765}" dt="2023-06-29T22:24:57.659" v="0"/>
          <pc:sldLayoutMkLst>
            <pc:docMk/>
            <pc:sldMasterMk cId="2419545485" sldId="2147483712"/>
            <pc:sldLayoutMk cId="4077496993" sldId="2147483752"/>
          </pc:sldLayoutMkLst>
        </pc:sldLayoutChg>
        <pc:sldLayoutChg chg="add">
          <pc:chgData name="Jared Wright" userId="S::jwright@nctcog.org::8cfb8c86-35fd-4594-8594-800a2333b634" providerId="AD" clId="Web-{ABA0F556-AFC2-37C0-240A-8DF84BF21765}" dt="2023-06-29T22:24:57.659" v="0"/>
          <pc:sldLayoutMkLst>
            <pc:docMk/>
            <pc:sldMasterMk cId="2419545485" sldId="2147483712"/>
            <pc:sldLayoutMk cId="3784158490" sldId="2147483753"/>
          </pc:sldLayoutMkLst>
        </pc:sldLayoutChg>
      </pc:sldMasterChg>
    </pc:docChg>
  </pc:docChgLst>
  <pc:docChgLst>
    <pc:chgData name="Trey Pope" userId="S::tpope@nctcog.org::09434484-c4cd-4336-ae0e-048fd750e1a9" providerId="AD" clId="Web-{3BA61EBF-AA51-194A-8315-857C6F44CEB5}"/>
    <pc:docChg chg="modSld">
      <pc:chgData name="Trey Pope" userId="S::tpope@nctcog.org::09434484-c4cd-4336-ae0e-048fd750e1a9" providerId="AD" clId="Web-{3BA61EBF-AA51-194A-8315-857C6F44CEB5}" dt="2023-06-23T17:21:04.626" v="3" actId="14100"/>
      <pc:docMkLst>
        <pc:docMk/>
      </pc:docMkLst>
      <pc:sldChg chg="addSp modSp">
        <pc:chgData name="Trey Pope" userId="S::tpope@nctcog.org::09434484-c4cd-4336-ae0e-048fd750e1a9" providerId="AD" clId="Web-{3BA61EBF-AA51-194A-8315-857C6F44CEB5}" dt="2023-06-23T17:21:04.626" v="3" actId="14100"/>
        <pc:sldMkLst>
          <pc:docMk/>
          <pc:sldMk cId="2896841852" sldId="319"/>
        </pc:sldMkLst>
        <pc:spChg chg="mod">
          <ac:chgData name="Trey Pope" userId="S::tpope@nctcog.org::09434484-c4cd-4336-ae0e-048fd750e1a9" providerId="AD" clId="Web-{3BA61EBF-AA51-194A-8315-857C6F44CEB5}" dt="2023-06-23T17:21:04.626" v="3" actId="14100"/>
          <ac:spMkLst>
            <pc:docMk/>
            <pc:sldMk cId="2896841852" sldId="319"/>
            <ac:spMk id="28" creationId="{3D581C19-D08B-4316-B2AF-2BF6110F970F}"/>
          </ac:spMkLst>
        </pc:spChg>
        <pc:picChg chg="add mod">
          <ac:chgData name="Trey Pope" userId="S::tpope@nctcog.org::09434484-c4cd-4336-ae0e-048fd750e1a9" providerId="AD" clId="Web-{3BA61EBF-AA51-194A-8315-857C6F44CEB5}" dt="2023-06-23T17:20:53.876" v="1" actId="1076"/>
          <ac:picMkLst>
            <pc:docMk/>
            <pc:sldMk cId="2896841852" sldId="319"/>
            <ac:picMk id="5" creationId="{231AB4B9-AE43-C64B-E8D6-52E4DB4CCC7F}"/>
          </ac:picMkLst>
        </pc:picChg>
      </pc:sldChg>
    </pc:docChg>
  </pc:docChgLst>
  <pc:docChgLst>
    <pc:chgData name="Trey Pope" userId="09434484-c4cd-4336-ae0e-048fd750e1a9" providerId="ADAL" clId="{A076BD78-3B83-4A77-9B3A-602D855EFF1D}"/>
    <pc:docChg chg="undo custSel addSld delSld modSld sldOrd">
      <pc:chgData name="Trey Pope" userId="09434484-c4cd-4336-ae0e-048fd750e1a9" providerId="ADAL" clId="{A076BD78-3B83-4A77-9B3A-602D855EFF1D}" dt="2023-06-30T18:54:22.634" v="11563" actId="20577"/>
      <pc:docMkLst>
        <pc:docMk/>
      </pc:docMkLst>
      <pc:sldChg chg="modNotesTx">
        <pc:chgData name="Trey Pope" userId="09434484-c4cd-4336-ae0e-048fd750e1a9" providerId="ADAL" clId="{A076BD78-3B83-4A77-9B3A-602D855EFF1D}" dt="2023-06-30T16:00:10.704" v="11016" actId="20577"/>
        <pc:sldMkLst>
          <pc:docMk/>
          <pc:sldMk cId="3825802421" sldId="285"/>
        </pc:sldMkLst>
      </pc:sldChg>
      <pc:sldChg chg="modSp mod modNotesTx">
        <pc:chgData name="Trey Pope" userId="09434484-c4cd-4336-ae0e-048fd750e1a9" providerId="ADAL" clId="{A076BD78-3B83-4A77-9B3A-602D855EFF1D}" dt="2023-06-30T15:55:02.679" v="10972" actId="20577"/>
        <pc:sldMkLst>
          <pc:docMk/>
          <pc:sldMk cId="4245755574" sldId="307"/>
        </pc:sldMkLst>
        <pc:spChg chg="mod">
          <ac:chgData name="Trey Pope" userId="09434484-c4cd-4336-ae0e-048fd750e1a9" providerId="ADAL" clId="{A076BD78-3B83-4A77-9B3A-602D855EFF1D}" dt="2023-06-23T21:10:54.399" v="1554" actId="20577"/>
          <ac:spMkLst>
            <pc:docMk/>
            <pc:sldMk cId="4245755574" sldId="307"/>
            <ac:spMk id="6" creationId="{C351086D-94FD-4DD8-925A-8183DF1E95F8}"/>
          </ac:spMkLst>
        </pc:spChg>
      </pc:sldChg>
      <pc:sldChg chg="modSp del">
        <pc:chgData name="Trey Pope" userId="09434484-c4cd-4336-ae0e-048fd750e1a9" providerId="ADAL" clId="{A076BD78-3B83-4A77-9B3A-602D855EFF1D}" dt="2023-06-15T19:19:33.062" v="1124" actId="47"/>
        <pc:sldMkLst>
          <pc:docMk/>
          <pc:sldMk cId="2032711029" sldId="316"/>
        </pc:sldMkLst>
        <pc:graphicFrameChg chg="mod">
          <ac:chgData name="Trey Pope" userId="09434484-c4cd-4336-ae0e-048fd750e1a9" providerId="ADAL" clId="{A076BD78-3B83-4A77-9B3A-602D855EFF1D}" dt="2023-06-13T16:19:20.752" v="91"/>
          <ac:graphicFrameMkLst>
            <pc:docMk/>
            <pc:sldMk cId="2032711029" sldId="316"/>
            <ac:graphicFrameMk id="6" creationId="{4E5210C9-1270-4E15-9D71-390855875D52}"/>
          </ac:graphicFrameMkLst>
        </pc:graphicFrameChg>
      </pc:sldChg>
      <pc:sldChg chg="addSp modSp mod modCm modNotesTx">
        <pc:chgData name="Trey Pope" userId="09434484-c4cd-4336-ae0e-048fd750e1a9" providerId="ADAL" clId="{A076BD78-3B83-4A77-9B3A-602D855EFF1D}" dt="2023-06-29T20:19:52.817" v="9408" actId="20577"/>
        <pc:sldMkLst>
          <pc:docMk/>
          <pc:sldMk cId="2896841852" sldId="319"/>
        </pc:sldMkLst>
        <pc:spChg chg="add mod">
          <ac:chgData name="Trey Pope" userId="09434484-c4cd-4336-ae0e-048fd750e1a9" providerId="ADAL" clId="{A076BD78-3B83-4A77-9B3A-602D855EFF1D}" dt="2023-06-23T17:32:01.580" v="1542" actId="1076"/>
          <ac:spMkLst>
            <pc:docMk/>
            <pc:sldMk cId="2896841852" sldId="319"/>
            <ac:spMk id="7" creationId="{ACB28049-8158-6E3D-309C-4E2860A3AC4B}"/>
          </ac:spMkLst>
        </pc:spChg>
        <pc:spChg chg="add mod">
          <ac:chgData name="Trey Pope" userId="09434484-c4cd-4336-ae0e-048fd750e1a9" providerId="ADAL" clId="{A076BD78-3B83-4A77-9B3A-602D855EFF1D}" dt="2023-06-23T17:31:57.081" v="1541" actId="1076"/>
          <ac:spMkLst>
            <pc:docMk/>
            <pc:sldMk cId="2896841852" sldId="319"/>
            <ac:spMk id="10" creationId="{57F09F54-5FD1-EB4B-8B48-B74AE7DACD58}"/>
          </ac:spMkLst>
        </pc:spChg>
        <pc:spChg chg="mod">
          <ac:chgData name="Trey Pope" userId="09434484-c4cd-4336-ae0e-048fd750e1a9" providerId="ADAL" clId="{A076BD78-3B83-4A77-9B3A-602D855EFF1D}" dt="2023-06-23T17:27:52.199" v="1414" actId="14100"/>
          <ac:spMkLst>
            <pc:docMk/>
            <pc:sldMk cId="2896841852" sldId="319"/>
            <ac:spMk id="16" creationId="{9F0A901F-9D0C-4235-8783-50C25B14F8A4}"/>
          </ac:spMkLst>
        </pc:spChg>
        <pc:spChg chg="mod">
          <ac:chgData name="Trey Pope" userId="09434484-c4cd-4336-ae0e-048fd750e1a9" providerId="ADAL" clId="{A076BD78-3B83-4A77-9B3A-602D855EFF1D}" dt="2023-06-23T17:28:02.335" v="1415" actId="14100"/>
          <ac:spMkLst>
            <pc:docMk/>
            <pc:sldMk cId="2896841852" sldId="319"/>
            <ac:spMk id="28" creationId="{3D581C19-D08B-4316-B2AF-2BF6110F970F}"/>
          </ac:spMkLst>
        </pc:spChg>
        <pc:picChg chg="mod">
          <ac:chgData name="Trey Pope" userId="09434484-c4cd-4336-ae0e-048fd750e1a9" providerId="ADAL" clId="{A076BD78-3B83-4A77-9B3A-602D855EFF1D}" dt="2023-06-23T17:28:19.653" v="1416" actId="1076"/>
          <ac:picMkLst>
            <pc:docMk/>
            <pc:sldMk cId="2896841852" sldId="319"/>
            <ac:picMk id="5" creationId="{231AB4B9-AE43-C64B-E8D6-52E4DB4CCC7F}"/>
          </ac:picMkLst>
        </pc:picChg>
        <pc:picChg chg="add mod">
          <ac:chgData name="Trey Pope" userId="09434484-c4cd-4336-ae0e-048fd750e1a9" providerId="ADAL" clId="{A076BD78-3B83-4A77-9B3A-602D855EFF1D}" dt="2023-06-23T17:30:24.010" v="1469" actId="1076"/>
          <ac:picMkLst>
            <pc:docMk/>
            <pc:sldMk cId="2896841852" sldId="319"/>
            <ac:picMk id="8" creationId="{7AD1E8CD-0D46-711E-E226-F820D0CF3113}"/>
          </ac:picMkLst>
        </pc:picChg>
        <pc:picChg chg="mod">
          <ac:chgData name="Trey Pope" userId="09434484-c4cd-4336-ae0e-048fd750e1a9" providerId="ADAL" clId="{A076BD78-3B83-4A77-9B3A-602D855EFF1D}" dt="2023-06-23T17:25:31.988" v="1392" actId="1076"/>
          <ac:picMkLst>
            <pc:docMk/>
            <pc:sldMk cId="2896841852" sldId="319"/>
            <ac:picMk id="11" creationId="{345156CB-233C-454F-88D8-6AF07A38F639}"/>
          </ac:picMkLst>
        </pc:picChg>
        <pc:picChg chg="mod">
          <ac:chgData name="Trey Pope" userId="09434484-c4cd-4336-ae0e-048fd750e1a9" providerId="ADAL" clId="{A076BD78-3B83-4A77-9B3A-602D855EFF1D}" dt="2023-06-23T17:25:44.315" v="1393" actId="1076"/>
          <ac:picMkLst>
            <pc:docMk/>
            <pc:sldMk cId="2896841852" sldId="319"/>
            <ac:picMk id="13" creationId="{9396442D-7AAC-47AD-8B74-1553C0AFAAD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Trey Pope" userId="09434484-c4cd-4336-ae0e-048fd750e1a9" providerId="ADAL" clId="{A076BD78-3B83-4A77-9B3A-602D855EFF1D}" dt="2023-06-23T17:32:19.541" v="1543"/>
              <pc2:cmMkLst xmlns:pc2="http://schemas.microsoft.com/office/powerpoint/2019/9/main/command">
                <pc:docMk/>
                <pc:sldMk cId="2896841852" sldId="319"/>
                <pc2:cmMk id="{431B7F95-07EA-4AF4-8D28-6A2F3E9B78FD}"/>
              </pc2:cmMkLst>
              <pc226:cmRplyChg chg="add">
                <pc226:chgData name="Trey Pope" userId="09434484-c4cd-4336-ae0e-048fd750e1a9" providerId="ADAL" clId="{A076BD78-3B83-4A77-9B3A-602D855EFF1D}" dt="2023-06-23T17:32:19.541" v="1543"/>
                <pc2:cmRplyMkLst xmlns:pc2="http://schemas.microsoft.com/office/powerpoint/2019/9/main/command">
                  <pc:docMk/>
                  <pc:sldMk cId="2896841852" sldId="319"/>
                  <pc2:cmMk id="{431B7F95-07EA-4AF4-8D28-6A2F3E9B78FD}"/>
                  <pc2:cmRplyMk id="{B9D3AA07-733D-4783-AD02-C2D5F7DF4333}"/>
                </pc2:cmRplyMkLst>
              </pc226:cmRplyChg>
            </pc226:cmChg>
          </p:ext>
        </pc:extLst>
      </pc:sldChg>
      <pc:sldChg chg="modSp mod modNotesTx">
        <pc:chgData name="Trey Pope" userId="09434484-c4cd-4336-ae0e-048fd750e1a9" providerId="ADAL" clId="{A076BD78-3B83-4A77-9B3A-602D855EFF1D}" dt="2023-06-29T20:06:10.522" v="7729" actId="6549"/>
        <pc:sldMkLst>
          <pc:docMk/>
          <pc:sldMk cId="940908572" sldId="330"/>
        </pc:sldMkLst>
        <pc:spChg chg="mod">
          <ac:chgData name="Trey Pope" userId="09434484-c4cd-4336-ae0e-048fd750e1a9" providerId="ADAL" clId="{A076BD78-3B83-4A77-9B3A-602D855EFF1D}" dt="2023-06-15T22:09:43.959" v="1374" actId="122"/>
          <ac:spMkLst>
            <pc:docMk/>
            <pc:sldMk cId="940908572" sldId="330"/>
            <ac:spMk id="7" creationId="{D342D662-E7A9-F0B7-B853-9A212E0603BA}"/>
          </ac:spMkLst>
        </pc:spChg>
      </pc:sldChg>
      <pc:sldChg chg="addSp delSp modSp add mod modNotesTx">
        <pc:chgData name="Trey Pope" userId="09434484-c4cd-4336-ae0e-048fd750e1a9" providerId="ADAL" clId="{A076BD78-3B83-4A77-9B3A-602D855EFF1D}" dt="2023-06-29T19:45:38.101" v="5588" actId="20577"/>
        <pc:sldMkLst>
          <pc:docMk/>
          <pc:sldMk cId="1621240693" sldId="331"/>
        </pc:sldMkLst>
        <pc:spChg chg="add del mod">
          <ac:chgData name="Trey Pope" userId="09434484-c4cd-4336-ae0e-048fd750e1a9" providerId="ADAL" clId="{A076BD78-3B83-4A77-9B3A-602D855EFF1D}" dt="2023-06-13T16:19:03.128" v="90" actId="3680"/>
          <ac:spMkLst>
            <pc:docMk/>
            <pc:sldMk cId="1621240693" sldId="331"/>
            <ac:spMk id="5" creationId="{EF8B12F3-3F75-F507-7035-41CDA1949D1A}"/>
          </ac:spMkLst>
        </pc:spChg>
        <pc:spChg chg="mod">
          <ac:chgData name="Trey Pope" userId="09434484-c4cd-4336-ae0e-048fd750e1a9" providerId="ADAL" clId="{A076BD78-3B83-4A77-9B3A-602D855EFF1D}" dt="2023-06-23T21:11:38.771" v="1556" actId="1076"/>
          <ac:spMkLst>
            <pc:docMk/>
            <pc:sldMk cId="1621240693" sldId="331"/>
            <ac:spMk id="8" creationId="{25806CAF-CDA6-E879-F212-DD4BB44919AC}"/>
          </ac:spMkLst>
        </pc:spChg>
        <pc:graphicFrameChg chg="del modGraphic">
          <ac:chgData name="Trey Pope" userId="09434484-c4cd-4336-ae0e-048fd750e1a9" providerId="ADAL" clId="{A076BD78-3B83-4A77-9B3A-602D855EFF1D}" dt="2023-06-13T16:17:02.241" v="89" actId="478"/>
          <ac:graphicFrameMkLst>
            <pc:docMk/>
            <pc:sldMk cId="1621240693" sldId="331"/>
            <ac:graphicFrameMk id="6" creationId="{4E5210C9-1270-4E15-9D71-390855875D52}"/>
          </ac:graphicFrameMkLst>
        </pc:graphicFrameChg>
        <pc:graphicFrameChg chg="add mod ord modGraphic">
          <ac:chgData name="Trey Pope" userId="09434484-c4cd-4336-ae0e-048fd750e1a9" providerId="ADAL" clId="{A076BD78-3B83-4A77-9B3A-602D855EFF1D}" dt="2023-06-23T21:12:30.754" v="1568" actId="20577"/>
          <ac:graphicFrameMkLst>
            <pc:docMk/>
            <pc:sldMk cId="1621240693" sldId="331"/>
            <ac:graphicFrameMk id="7" creationId="{16F62CB1-8B0E-9ECA-B956-9AC62DA9E95E}"/>
          </ac:graphicFrameMkLst>
        </pc:graphicFrameChg>
      </pc:sldChg>
      <pc:sldChg chg="new del">
        <pc:chgData name="Trey Pope" userId="09434484-c4cd-4336-ae0e-048fd750e1a9" providerId="ADAL" clId="{A076BD78-3B83-4A77-9B3A-602D855EFF1D}" dt="2023-06-13T15:59:00.193" v="50" actId="2696"/>
        <pc:sldMkLst>
          <pc:docMk/>
          <pc:sldMk cId="3216707721" sldId="331"/>
        </pc:sldMkLst>
      </pc:sldChg>
      <pc:sldChg chg="addSp delSp modSp new mod modNotesTx">
        <pc:chgData name="Trey Pope" userId="09434484-c4cd-4336-ae0e-048fd750e1a9" providerId="ADAL" clId="{A076BD78-3B83-4A77-9B3A-602D855EFF1D}" dt="2023-06-30T18:49:41.041" v="11283" actId="20577"/>
        <pc:sldMkLst>
          <pc:docMk/>
          <pc:sldMk cId="3546384215" sldId="332"/>
        </pc:sldMkLst>
        <pc:spChg chg="del">
          <ac:chgData name="Trey Pope" userId="09434484-c4cd-4336-ae0e-048fd750e1a9" providerId="ADAL" clId="{A076BD78-3B83-4A77-9B3A-602D855EFF1D}" dt="2023-06-15T19:06:53.954" v="1032" actId="478"/>
          <ac:spMkLst>
            <pc:docMk/>
            <pc:sldMk cId="3546384215" sldId="332"/>
            <ac:spMk id="2" creationId="{A49B3FA3-06AC-9CAC-4D4B-408B3E6B6B65}"/>
          </ac:spMkLst>
        </pc:spChg>
        <pc:spChg chg="mod">
          <ac:chgData name="Trey Pope" userId="09434484-c4cd-4336-ae0e-048fd750e1a9" providerId="ADAL" clId="{A076BD78-3B83-4A77-9B3A-602D855EFF1D}" dt="2023-06-15T19:07:12.910" v="1034"/>
          <ac:spMkLst>
            <pc:docMk/>
            <pc:sldMk cId="3546384215" sldId="332"/>
            <ac:spMk id="3" creationId="{D0B900DE-680C-7165-4429-076F704601AC}"/>
          </ac:spMkLst>
        </pc:spChg>
        <pc:spChg chg="del">
          <ac:chgData name="Trey Pope" userId="09434484-c4cd-4336-ae0e-048fd750e1a9" providerId="ADAL" clId="{A076BD78-3B83-4A77-9B3A-602D855EFF1D}" dt="2023-06-15T19:06:59.667" v="1033" actId="478"/>
          <ac:spMkLst>
            <pc:docMk/>
            <pc:sldMk cId="3546384215" sldId="332"/>
            <ac:spMk id="5" creationId="{E66F3FDE-62DB-CAFF-9740-CF151BBEDA68}"/>
          </ac:spMkLst>
        </pc:spChg>
        <pc:spChg chg="add del mod">
          <ac:chgData name="Trey Pope" userId="09434484-c4cd-4336-ae0e-048fd750e1a9" providerId="ADAL" clId="{A076BD78-3B83-4A77-9B3A-602D855EFF1D}" dt="2023-06-15T19:09:32.863" v="1057" actId="21"/>
          <ac:spMkLst>
            <pc:docMk/>
            <pc:sldMk cId="3546384215" sldId="332"/>
            <ac:spMk id="6" creationId="{30A19404-BCAA-F8AE-F477-4DA7F45F1CE4}"/>
          </ac:spMkLst>
        </pc:spChg>
        <pc:spChg chg="add mod">
          <ac:chgData name="Trey Pope" userId="09434484-c4cd-4336-ae0e-048fd750e1a9" providerId="ADAL" clId="{A076BD78-3B83-4A77-9B3A-602D855EFF1D}" dt="2023-06-15T19:09:47.299" v="1060" actId="122"/>
          <ac:spMkLst>
            <pc:docMk/>
            <pc:sldMk cId="3546384215" sldId="332"/>
            <ac:spMk id="9" creationId="{88ACCFF3-47BD-996B-8D80-4E1864B097C1}"/>
          </ac:spMkLst>
        </pc:spChg>
        <pc:spChg chg="add mod">
          <ac:chgData name="Trey Pope" userId="09434484-c4cd-4336-ae0e-048fd750e1a9" providerId="ADAL" clId="{A076BD78-3B83-4A77-9B3A-602D855EFF1D}" dt="2023-06-15T19:10:02.488" v="1062" actId="1076"/>
          <ac:spMkLst>
            <pc:docMk/>
            <pc:sldMk cId="3546384215" sldId="332"/>
            <ac:spMk id="10" creationId="{56E7CDE1-5DF4-5B0D-E826-E9CAC2F77CF7}"/>
          </ac:spMkLst>
        </pc:spChg>
        <pc:spChg chg="add mod">
          <ac:chgData name="Trey Pope" userId="09434484-c4cd-4336-ae0e-048fd750e1a9" providerId="ADAL" clId="{A076BD78-3B83-4A77-9B3A-602D855EFF1D}" dt="2023-06-15T19:10:18.878" v="1064" actId="1076"/>
          <ac:spMkLst>
            <pc:docMk/>
            <pc:sldMk cId="3546384215" sldId="332"/>
            <ac:spMk id="11" creationId="{8DAA0B86-8531-8E4C-9C92-D55B678726C0}"/>
          </ac:spMkLst>
        </pc:spChg>
        <pc:picChg chg="add mod">
          <ac:chgData name="Trey Pope" userId="09434484-c4cd-4336-ae0e-048fd750e1a9" providerId="ADAL" clId="{A076BD78-3B83-4A77-9B3A-602D855EFF1D}" dt="2023-06-15T19:08:53.104" v="1054" actId="14100"/>
          <ac:picMkLst>
            <pc:docMk/>
            <pc:sldMk cId="3546384215" sldId="332"/>
            <ac:picMk id="7" creationId="{D67641A2-6E03-A5B9-28BB-7CB16BBD528B}"/>
          </ac:picMkLst>
        </pc:picChg>
        <pc:picChg chg="add mod">
          <ac:chgData name="Trey Pope" userId="09434484-c4cd-4336-ae0e-048fd750e1a9" providerId="ADAL" clId="{A076BD78-3B83-4A77-9B3A-602D855EFF1D}" dt="2023-06-15T19:09:03.078" v="1056" actId="1076"/>
          <ac:picMkLst>
            <pc:docMk/>
            <pc:sldMk cId="3546384215" sldId="332"/>
            <ac:picMk id="8" creationId="{4871CB67-5907-C35B-F1B5-ED4FFCA3B466}"/>
          </ac:picMkLst>
        </pc:picChg>
      </pc:sldChg>
      <pc:sldChg chg="addSp delSp modSp new mod modNotesTx">
        <pc:chgData name="Trey Pope" userId="09434484-c4cd-4336-ae0e-048fd750e1a9" providerId="ADAL" clId="{A076BD78-3B83-4A77-9B3A-602D855EFF1D}" dt="2023-06-30T18:48:46.711" v="11155" actId="33524"/>
        <pc:sldMkLst>
          <pc:docMk/>
          <pc:sldMk cId="2378353788" sldId="333"/>
        </pc:sldMkLst>
        <pc:spChg chg="del">
          <ac:chgData name="Trey Pope" userId="09434484-c4cd-4336-ae0e-048fd750e1a9" providerId="ADAL" clId="{A076BD78-3B83-4A77-9B3A-602D855EFF1D}" dt="2023-06-15T19:12:34.527" v="1066" actId="478"/>
          <ac:spMkLst>
            <pc:docMk/>
            <pc:sldMk cId="2378353788" sldId="333"/>
            <ac:spMk id="2" creationId="{B7B6D549-B546-FC3D-9EAF-57445B987E81}"/>
          </ac:spMkLst>
        </pc:spChg>
        <pc:spChg chg="mod">
          <ac:chgData name="Trey Pope" userId="09434484-c4cd-4336-ae0e-048fd750e1a9" providerId="ADAL" clId="{A076BD78-3B83-4A77-9B3A-602D855EFF1D}" dt="2023-06-15T19:16:42.613" v="1115"/>
          <ac:spMkLst>
            <pc:docMk/>
            <pc:sldMk cId="2378353788" sldId="333"/>
            <ac:spMk id="3" creationId="{9B9A794B-C0C3-1F93-3AD8-24E9E9F896BE}"/>
          </ac:spMkLst>
        </pc:spChg>
        <pc:spChg chg="del">
          <ac:chgData name="Trey Pope" userId="09434484-c4cd-4336-ae0e-048fd750e1a9" providerId="ADAL" clId="{A076BD78-3B83-4A77-9B3A-602D855EFF1D}" dt="2023-06-15T19:12:37.550" v="1067" actId="478"/>
          <ac:spMkLst>
            <pc:docMk/>
            <pc:sldMk cId="2378353788" sldId="333"/>
            <ac:spMk id="5" creationId="{13BFE322-7F47-9684-C03C-B54DCACA17A7}"/>
          </ac:spMkLst>
        </pc:spChg>
        <pc:spChg chg="add mod">
          <ac:chgData name="Trey Pope" userId="09434484-c4cd-4336-ae0e-048fd750e1a9" providerId="ADAL" clId="{A076BD78-3B83-4A77-9B3A-602D855EFF1D}" dt="2023-06-15T19:12:59.886" v="1083" actId="122"/>
          <ac:spMkLst>
            <pc:docMk/>
            <pc:sldMk cId="2378353788" sldId="333"/>
            <ac:spMk id="6" creationId="{4133F1BE-FB68-7329-B953-1F26424C4010}"/>
          </ac:spMkLst>
        </pc:spChg>
        <pc:spChg chg="add mod">
          <ac:chgData name="Trey Pope" userId="09434484-c4cd-4336-ae0e-048fd750e1a9" providerId="ADAL" clId="{A076BD78-3B83-4A77-9B3A-602D855EFF1D}" dt="2023-06-15T19:13:51.823" v="1086" actId="1076"/>
          <ac:spMkLst>
            <pc:docMk/>
            <pc:sldMk cId="2378353788" sldId="333"/>
            <ac:spMk id="8" creationId="{92AE3FF3-EB40-4C08-E5AC-0C2FC628ABF8}"/>
          </ac:spMkLst>
        </pc:spChg>
        <pc:spChg chg="add mod">
          <ac:chgData name="Trey Pope" userId="09434484-c4cd-4336-ae0e-048fd750e1a9" providerId="ADAL" clId="{A076BD78-3B83-4A77-9B3A-602D855EFF1D}" dt="2023-06-15T19:14:25.806" v="1090" actId="1076"/>
          <ac:spMkLst>
            <pc:docMk/>
            <pc:sldMk cId="2378353788" sldId="333"/>
            <ac:spMk id="10" creationId="{D569E15F-3D2C-158C-AADA-A0B559FAFD88}"/>
          </ac:spMkLst>
        </pc:spChg>
        <pc:spChg chg="add mod">
          <ac:chgData name="Trey Pope" userId="09434484-c4cd-4336-ae0e-048fd750e1a9" providerId="ADAL" clId="{A076BD78-3B83-4A77-9B3A-602D855EFF1D}" dt="2023-06-15T19:14:53.033" v="1093" actId="1076"/>
          <ac:spMkLst>
            <pc:docMk/>
            <pc:sldMk cId="2378353788" sldId="333"/>
            <ac:spMk id="12" creationId="{C382DC62-15CD-365C-4F95-BA2CC29C0252}"/>
          </ac:spMkLst>
        </pc:spChg>
        <pc:picChg chg="add mod">
          <ac:chgData name="Trey Pope" userId="09434484-c4cd-4336-ae0e-048fd750e1a9" providerId="ADAL" clId="{A076BD78-3B83-4A77-9B3A-602D855EFF1D}" dt="2023-06-15T19:13:28.066" v="1084"/>
          <ac:picMkLst>
            <pc:docMk/>
            <pc:sldMk cId="2378353788" sldId="333"/>
            <ac:picMk id="7" creationId="{6BF27BA3-BD0A-12F7-67FC-5EF2AF583E74}"/>
          </ac:picMkLst>
        </pc:picChg>
        <pc:picChg chg="add mod">
          <ac:chgData name="Trey Pope" userId="09434484-c4cd-4336-ae0e-048fd750e1a9" providerId="ADAL" clId="{A076BD78-3B83-4A77-9B3A-602D855EFF1D}" dt="2023-06-15T19:13:58.377" v="1087"/>
          <ac:picMkLst>
            <pc:docMk/>
            <pc:sldMk cId="2378353788" sldId="333"/>
            <ac:picMk id="9" creationId="{B3CFCB22-2AF7-6928-07B4-2ADE4ACE928B}"/>
          </ac:picMkLst>
        </pc:picChg>
        <pc:picChg chg="add mod">
          <ac:chgData name="Trey Pope" userId="09434484-c4cd-4336-ae0e-048fd750e1a9" providerId="ADAL" clId="{A076BD78-3B83-4A77-9B3A-602D855EFF1D}" dt="2023-06-15T19:14:31.288" v="1091"/>
          <ac:picMkLst>
            <pc:docMk/>
            <pc:sldMk cId="2378353788" sldId="333"/>
            <ac:picMk id="11" creationId="{370F690F-EB98-1B05-7DF3-B620EA1D8F60}"/>
          </ac:picMkLst>
        </pc:picChg>
      </pc:sldChg>
      <pc:sldChg chg="addSp delSp modSp new mod modNotesTx">
        <pc:chgData name="Trey Pope" userId="09434484-c4cd-4336-ae0e-048fd750e1a9" providerId="ADAL" clId="{A076BD78-3B83-4A77-9B3A-602D855EFF1D}" dt="2023-06-30T18:51:40.152" v="11551" actId="20577"/>
        <pc:sldMkLst>
          <pc:docMk/>
          <pc:sldMk cId="1424890753" sldId="334"/>
        </pc:sldMkLst>
        <pc:spChg chg="del">
          <ac:chgData name="Trey Pope" userId="09434484-c4cd-4336-ae0e-048fd750e1a9" providerId="ADAL" clId="{A076BD78-3B83-4A77-9B3A-602D855EFF1D}" dt="2023-06-15T19:15:59.225" v="1095" actId="478"/>
          <ac:spMkLst>
            <pc:docMk/>
            <pc:sldMk cId="1424890753" sldId="334"/>
            <ac:spMk id="2" creationId="{FB4F487E-B87D-5F85-551B-4EED8FC53054}"/>
          </ac:spMkLst>
        </pc:spChg>
        <pc:spChg chg="mod">
          <ac:chgData name="Trey Pope" userId="09434484-c4cd-4336-ae0e-048fd750e1a9" providerId="ADAL" clId="{A076BD78-3B83-4A77-9B3A-602D855EFF1D}" dt="2023-06-15T19:16:46.823" v="1116"/>
          <ac:spMkLst>
            <pc:docMk/>
            <pc:sldMk cId="1424890753" sldId="334"/>
            <ac:spMk id="3" creationId="{9D287373-4779-906D-962C-716FB791C943}"/>
          </ac:spMkLst>
        </pc:spChg>
        <pc:spChg chg="del">
          <ac:chgData name="Trey Pope" userId="09434484-c4cd-4336-ae0e-048fd750e1a9" providerId="ADAL" clId="{A076BD78-3B83-4A77-9B3A-602D855EFF1D}" dt="2023-06-15T19:16:02.194" v="1096" actId="478"/>
          <ac:spMkLst>
            <pc:docMk/>
            <pc:sldMk cId="1424890753" sldId="334"/>
            <ac:spMk id="5" creationId="{6CA445B9-4068-56C3-FDF9-F5A98DE8A972}"/>
          </ac:spMkLst>
        </pc:spChg>
        <pc:spChg chg="add mod">
          <ac:chgData name="Trey Pope" userId="09434484-c4cd-4336-ae0e-048fd750e1a9" providerId="ADAL" clId="{A076BD78-3B83-4A77-9B3A-602D855EFF1D}" dt="2023-06-15T19:16:22.774" v="1113" actId="122"/>
          <ac:spMkLst>
            <pc:docMk/>
            <pc:sldMk cId="1424890753" sldId="334"/>
            <ac:spMk id="6" creationId="{F6EB8034-29A0-31DF-F4FD-3090D14E849D}"/>
          </ac:spMkLst>
        </pc:spChg>
        <pc:spChg chg="add mod">
          <ac:chgData name="Trey Pope" userId="09434484-c4cd-4336-ae0e-048fd750e1a9" providerId="ADAL" clId="{A076BD78-3B83-4A77-9B3A-602D855EFF1D}" dt="2023-06-15T19:17:03.839" v="1117"/>
          <ac:spMkLst>
            <pc:docMk/>
            <pc:sldMk cId="1424890753" sldId="334"/>
            <ac:spMk id="8" creationId="{F42BFB98-FAAE-1CB9-9946-1AEEC3E65E84}"/>
          </ac:spMkLst>
        </pc:spChg>
        <pc:picChg chg="add mod">
          <ac:chgData name="Trey Pope" userId="09434484-c4cd-4336-ae0e-048fd750e1a9" providerId="ADAL" clId="{A076BD78-3B83-4A77-9B3A-602D855EFF1D}" dt="2023-06-15T19:16:29.212" v="1114"/>
          <ac:picMkLst>
            <pc:docMk/>
            <pc:sldMk cId="1424890753" sldId="334"/>
            <ac:picMk id="7" creationId="{F51131DB-9A16-8858-FA25-0AA8F5445FF0}"/>
          </ac:picMkLst>
        </pc:picChg>
      </pc:sldChg>
      <pc:sldChg chg="modSp add mod ord modNotesTx">
        <pc:chgData name="Trey Pope" userId="09434484-c4cd-4336-ae0e-048fd750e1a9" providerId="ADAL" clId="{A076BD78-3B83-4A77-9B3A-602D855EFF1D}" dt="2023-06-29T20:00:17.147" v="7216" actId="20577"/>
        <pc:sldMkLst>
          <pc:docMk/>
          <pc:sldMk cId="3821962891" sldId="335"/>
        </pc:sldMkLst>
        <pc:spChg chg="mod">
          <ac:chgData name="Trey Pope" userId="09434484-c4cd-4336-ae0e-048fd750e1a9" providerId="ADAL" clId="{A076BD78-3B83-4A77-9B3A-602D855EFF1D}" dt="2023-06-29T19:51:51.291" v="6218" actId="1076"/>
          <ac:spMkLst>
            <pc:docMk/>
            <pc:sldMk cId="3821962891" sldId="335"/>
            <ac:spMk id="8" creationId="{25806CAF-CDA6-E879-F212-DD4BB44919AC}"/>
          </ac:spMkLst>
        </pc:spChg>
        <pc:graphicFrameChg chg="mod modGraphic">
          <ac:chgData name="Trey Pope" userId="09434484-c4cd-4336-ae0e-048fd750e1a9" providerId="ADAL" clId="{A076BD78-3B83-4A77-9B3A-602D855EFF1D}" dt="2023-06-23T21:26:05.511" v="2355" actId="255"/>
          <ac:graphicFrameMkLst>
            <pc:docMk/>
            <pc:sldMk cId="3821962891" sldId="335"/>
            <ac:graphicFrameMk id="7" creationId="{16F62CB1-8B0E-9ECA-B956-9AC62DA9E95E}"/>
          </ac:graphicFrameMkLst>
        </pc:graphicFrameChg>
      </pc:sldChg>
      <pc:sldChg chg="addSp delSp modSp new del mod">
        <pc:chgData name="Trey Pope" userId="09434484-c4cd-4336-ae0e-048fd750e1a9" providerId="ADAL" clId="{A076BD78-3B83-4A77-9B3A-602D855EFF1D}" dt="2023-06-15T19:19:07.578" v="1123" actId="2696"/>
        <pc:sldMkLst>
          <pc:docMk/>
          <pc:sldMk cId="4212508247" sldId="335"/>
        </pc:sldMkLst>
        <pc:spChg chg="add del mod">
          <ac:chgData name="Trey Pope" userId="09434484-c4cd-4336-ae0e-048fd750e1a9" providerId="ADAL" clId="{A076BD78-3B83-4A77-9B3A-602D855EFF1D}" dt="2023-06-15T19:19:02.181" v="1122"/>
          <ac:spMkLst>
            <pc:docMk/>
            <pc:sldMk cId="4212508247" sldId="335"/>
            <ac:spMk id="6" creationId="{FCF0F72A-1DEF-18F7-1A2F-2885E2B22F94}"/>
          </ac:spMkLst>
        </pc:spChg>
        <pc:spChg chg="add del mod">
          <ac:chgData name="Trey Pope" userId="09434484-c4cd-4336-ae0e-048fd750e1a9" providerId="ADAL" clId="{A076BD78-3B83-4A77-9B3A-602D855EFF1D}" dt="2023-06-15T19:19:02.181" v="1122"/>
          <ac:spMkLst>
            <pc:docMk/>
            <pc:sldMk cId="4212508247" sldId="335"/>
            <ac:spMk id="7" creationId="{D39AE078-0EFC-CD55-88A0-E06EE0DD205C}"/>
          </ac:spMkLst>
        </pc:spChg>
        <pc:spChg chg="add del mod">
          <ac:chgData name="Trey Pope" userId="09434484-c4cd-4336-ae0e-048fd750e1a9" providerId="ADAL" clId="{A076BD78-3B83-4A77-9B3A-602D855EFF1D}" dt="2023-06-15T19:19:02.181" v="1122"/>
          <ac:spMkLst>
            <pc:docMk/>
            <pc:sldMk cId="4212508247" sldId="335"/>
            <ac:spMk id="8" creationId="{8EF02E6B-C2E0-EB52-C781-4FCFBE5929BC}"/>
          </ac:spMkLst>
        </pc:spChg>
        <pc:graphicFrameChg chg="add del mod">
          <ac:chgData name="Trey Pope" userId="09434484-c4cd-4336-ae0e-048fd750e1a9" providerId="ADAL" clId="{A076BD78-3B83-4A77-9B3A-602D855EFF1D}" dt="2023-06-15T19:19:02.181" v="1122"/>
          <ac:graphicFrameMkLst>
            <pc:docMk/>
            <pc:sldMk cId="4212508247" sldId="335"/>
            <ac:graphicFrameMk id="9" creationId="{1B016090-F916-9B96-FE99-20596304EA88}"/>
          </ac:graphicFrameMkLst>
        </pc:graphicFrameChg>
      </pc:sldChg>
      <pc:sldChg chg="addSp delSp modSp add mod modNotesTx">
        <pc:chgData name="Trey Pope" userId="09434484-c4cd-4336-ae0e-048fd750e1a9" providerId="ADAL" clId="{A076BD78-3B83-4A77-9B3A-602D855EFF1D}" dt="2023-06-30T15:40:30.589" v="9659" actId="1076"/>
        <pc:sldMkLst>
          <pc:docMk/>
          <pc:sldMk cId="2068042707" sldId="336"/>
        </pc:sldMkLst>
        <pc:spChg chg="add del mod">
          <ac:chgData name="Trey Pope" userId="09434484-c4cd-4336-ae0e-048fd750e1a9" providerId="ADAL" clId="{A076BD78-3B83-4A77-9B3A-602D855EFF1D}" dt="2023-06-15T20:58:09.437" v="1318" actId="3680"/>
          <ac:spMkLst>
            <pc:docMk/>
            <pc:sldMk cId="2068042707" sldId="336"/>
            <ac:spMk id="5" creationId="{298AE6CB-2420-7BDB-62DE-A1E494D9CE56}"/>
          </ac:spMkLst>
        </pc:spChg>
        <pc:spChg chg="mod">
          <ac:chgData name="Trey Pope" userId="09434484-c4cd-4336-ae0e-048fd750e1a9" providerId="ADAL" clId="{A076BD78-3B83-4A77-9B3A-602D855EFF1D}" dt="2023-06-30T15:39:21.091" v="9656" actId="1076"/>
          <ac:spMkLst>
            <pc:docMk/>
            <pc:sldMk cId="2068042707" sldId="336"/>
            <ac:spMk id="8" creationId="{25806CAF-CDA6-E879-F212-DD4BB44919AC}"/>
          </ac:spMkLst>
        </pc:spChg>
        <pc:graphicFrameChg chg="add del mod ord modGraphic">
          <ac:chgData name="Trey Pope" userId="09434484-c4cd-4336-ae0e-048fd750e1a9" providerId="ADAL" clId="{A076BD78-3B83-4A77-9B3A-602D855EFF1D}" dt="2023-06-15T20:58:01.133" v="1317" actId="3680"/>
          <ac:graphicFrameMkLst>
            <pc:docMk/>
            <pc:sldMk cId="2068042707" sldId="336"/>
            <ac:graphicFrameMk id="6" creationId="{BAE58322-D8E0-5C56-421F-944EACCB2D4F}"/>
          </ac:graphicFrameMkLst>
        </pc:graphicFrameChg>
        <pc:graphicFrameChg chg="del modGraphic">
          <ac:chgData name="Trey Pope" userId="09434484-c4cd-4336-ae0e-048fd750e1a9" providerId="ADAL" clId="{A076BD78-3B83-4A77-9B3A-602D855EFF1D}" dt="2023-06-15T20:57:15.396" v="1298" actId="21"/>
          <ac:graphicFrameMkLst>
            <pc:docMk/>
            <pc:sldMk cId="2068042707" sldId="336"/>
            <ac:graphicFrameMk id="7" creationId="{16F62CB1-8B0E-9ECA-B956-9AC62DA9E95E}"/>
          </ac:graphicFrameMkLst>
        </pc:graphicFrameChg>
        <pc:graphicFrameChg chg="add mod ord modGraphic">
          <ac:chgData name="Trey Pope" userId="09434484-c4cd-4336-ae0e-048fd750e1a9" providerId="ADAL" clId="{A076BD78-3B83-4A77-9B3A-602D855EFF1D}" dt="2023-06-30T15:40:30.589" v="9659" actId="1076"/>
          <ac:graphicFrameMkLst>
            <pc:docMk/>
            <pc:sldMk cId="2068042707" sldId="336"/>
            <ac:graphicFrameMk id="9" creationId="{F327CA38-8F5C-0AEC-5FD0-BBB45A11D51F}"/>
          </ac:graphicFrameMkLst>
        </pc:graphicFrameChg>
      </pc:sldChg>
      <pc:sldChg chg="modSp mod modNotesTx">
        <pc:chgData name="Trey Pope" userId="09434484-c4cd-4336-ae0e-048fd750e1a9" providerId="ADAL" clId="{A076BD78-3B83-4A77-9B3A-602D855EFF1D}" dt="2023-06-30T18:54:22.634" v="11563" actId="20577"/>
        <pc:sldMkLst>
          <pc:docMk/>
          <pc:sldMk cId="1203050555" sldId="337"/>
        </pc:sldMkLst>
        <pc:spChg chg="mod">
          <ac:chgData name="Trey Pope" userId="09434484-c4cd-4336-ae0e-048fd750e1a9" providerId="ADAL" clId="{A076BD78-3B83-4A77-9B3A-602D855EFF1D}" dt="2023-06-15T22:10:52.235" v="1376" actId="122"/>
          <ac:spMkLst>
            <pc:docMk/>
            <pc:sldMk cId="1203050555" sldId="337"/>
            <ac:spMk id="7" creationId="{D342D662-E7A9-F0B7-B853-9A212E0603BA}"/>
          </ac:spMkLst>
        </pc:spChg>
      </pc:sldChg>
      <pc:sldChg chg="modSp mod modNotesTx">
        <pc:chgData name="Trey Pope" userId="09434484-c4cd-4336-ae0e-048fd750e1a9" providerId="ADAL" clId="{A076BD78-3B83-4A77-9B3A-602D855EFF1D}" dt="2023-06-29T20:17:46.003" v="8989" actId="20577"/>
        <pc:sldMkLst>
          <pc:docMk/>
          <pc:sldMk cId="139966061" sldId="338"/>
        </pc:sldMkLst>
        <pc:spChg chg="mod">
          <ac:chgData name="Trey Pope" userId="09434484-c4cd-4336-ae0e-048fd750e1a9" providerId="ADAL" clId="{A076BD78-3B83-4A77-9B3A-602D855EFF1D}" dt="2023-06-15T22:11:45.880" v="1378" actId="122"/>
          <ac:spMkLst>
            <pc:docMk/>
            <pc:sldMk cId="139966061" sldId="338"/>
            <ac:spMk id="7" creationId="{D342D662-E7A9-F0B7-B853-9A212E0603BA}"/>
          </ac:spMkLst>
        </pc:spChg>
      </pc:sldChg>
      <pc:sldChg chg="modNotesTx">
        <pc:chgData name="Trey Pope" userId="09434484-c4cd-4336-ae0e-048fd750e1a9" providerId="ADAL" clId="{A076BD78-3B83-4A77-9B3A-602D855EFF1D}" dt="2023-06-30T15:34:28.878" v="9492" actId="20577"/>
        <pc:sldMkLst>
          <pc:docMk/>
          <pc:sldMk cId="1462777548" sldId="339"/>
        </pc:sldMkLst>
      </pc:sldChg>
      <pc:sldChg chg="addSp delSp modSp new del mod">
        <pc:chgData name="Trey Pope" userId="09434484-c4cd-4336-ae0e-048fd750e1a9" providerId="ADAL" clId="{A076BD78-3B83-4A77-9B3A-602D855EFF1D}" dt="2023-06-23T21:09:58.480" v="1553" actId="2696"/>
        <pc:sldMkLst>
          <pc:docMk/>
          <pc:sldMk cId="3516082498" sldId="340"/>
        </pc:sldMkLst>
        <pc:spChg chg="del">
          <ac:chgData name="Trey Pope" userId="09434484-c4cd-4336-ae0e-048fd750e1a9" providerId="ADAL" clId="{A076BD78-3B83-4A77-9B3A-602D855EFF1D}" dt="2023-06-23T21:08:58.644" v="1545" actId="21"/>
          <ac:spMkLst>
            <pc:docMk/>
            <pc:sldMk cId="3516082498" sldId="340"/>
            <ac:spMk id="2" creationId="{A8605254-9090-3920-A036-11A14BF30A30}"/>
          </ac:spMkLst>
        </pc:spChg>
        <pc:spChg chg="add del mod">
          <ac:chgData name="Trey Pope" userId="09434484-c4cd-4336-ae0e-048fd750e1a9" providerId="ADAL" clId="{A076BD78-3B83-4A77-9B3A-602D855EFF1D}" dt="2023-06-23T21:09:06.798" v="1547"/>
          <ac:spMkLst>
            <pc:docMk/>
            <pc:sldMk cId="3516082498" sldId="340"/>
            <ac:spMk id="5" creationId="{0CE326F8-2E45-64FE-730C-4A49CF57B389}"/>
          </ac:spMkLst>
        </pc:spChg>
        <pc:picChg chg="add mod">
          <ac:chgData name="Trey Pope" userId="09434484-c4cd-4336-ae0e-048fd750e1a9" providerId="ADAL" clId="{A076BD78-3B83-4A77-9B3A-602D855EFF1D}" dt="2023-06-23T21:09:34.327" v="1552" actId="14100"/>
          <ac:picMkLst>
            <pc:docMk/>
            <pc:sldMk cId="3516082498" sldId="340"/>
            <ac:picMk id="7" creationId="{2280481B-1662-3D92-AB72-4904BBF7CC06}"/>
          </ac:picMkLst>
        </pc:picChg>
      </pc:sldChg>
    </pc:docChg>
  </pc:docChgLst>
  <pc:docChgLst>
    <pc:chgData name="Jason Brown" userId="167ae50f-6bdb-4f6e-b1ab-f26d9c2647f1" providerId="ADAL" clId="{647F3DEB-D04A-4E62-9013-46B3FCD6E472}"/>
    <pc:docChg chg="custSel delSld modSld">
      <pc:chgData name="Jason Brown" userId="167ae50f-6bdb-4f6e-b1ab-f26d9c2647f1" providerId="ADAL" clId="{647F3DEB-D04A-4E62-9013-46B3FCD6E472}" dt="2022-08-19T20:15:56.237" v="11" actId="20577"/>
      <pc:docMkLst>
        <pc:docMk/>
      </pc:docMkLst>
      <pc:sldChg chg="modSp mod">
        <pc:chgData name="Jason Brown" userId="167ae50f-6bdb-4f6e-b1ab-f26d9c2647f1" providerId="ADAL" clId="{647F3DEB-D04A-4E62-9013-46B3FCD6E472}" dt="2022-08-19T20:15:56.237" v="11" actId="20577"/>
        <pc:sldMkLst>
          <pc:docMk/>
          <pc:sldMk cId="940908572" sldId="330"/>
        </pc:sldMkLst>
        <pc:spChg chg="mod">
          <ac:chgData name="Jason Brown" userId="167ae50f-6bdb-4f6e-b1ab-f26d9c2647f1" providerId="ADAL" clId="{647F3DEB-D04A-4E62-9013-46B3FCD6E472}" dt="2022-08-19T20:15:56.237" v="11" actId="20577"/>
          <ac:spMkLst>
            <pc:docMk/>
            <pc:sldMk cId="940908572" sldId="330"/>
            <ac:spMk id="13" creationId="{DE4426B2-B4F5-4626-A496-15B83C2AB9B3}"/>
          </ac:spMkLst>
        </pc:spChg>
      </pc:sldChg>
      <pc:sldChg chg="del">
        <pc:chgData name="Jason Brown" userId="167ae50f-6bdb-4f6e-b1ab-f26d9c2647f1" providerId="ADAL" clId="{647F3DEB-D04A-4E62-9013-46B3FCD6E472}" dt="2022-08-19T20:14:47.113" v="0" actId="2696"/>
        <pc:sldMkLst>
          <pc:docMk/>
          <pc:sldMk cId="2252621487" sldId="33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E32ECDF-A494-4D48-AD2A-3AE7D07AC729}" type="datetimeFigureOut">
              <a:rPr lang="en-US" smtClean="0"/>
              <a:t>6/30/2023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8BE6FA-02FD-4F20-B860-F4EE55F7B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2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47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BE6FA-02FD-4F20-B860-F4EE55F7B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31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BE6FA-02FD-4F20-B860-F4EE55F7B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312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solidFill>
                <a:srgbClr val="221E1F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08EE7-9A27-4600-8DBD-9311901DB0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87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6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95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505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3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60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34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69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42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BE6FA-02FD-4F20-B860-F4EE55F7B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94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7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668949"/>
            <a:ext cx="6386287" cy="663575"/>
          </a:xfrm>
        </p:spPr>
        <p:txBody>
          <a:bodyPr/>
          <a:lstStyle>
            <a:lvl1pPr>
              <a:defRPr lang="en-US" sz="4800" kern="1200" spc="300" smtClean="0">
                <a:solidFill>
                  <a:schemeClr val="tx2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5713" y="3525476"/>
            <a:ext cx="6089800" cy="66357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134159"/>
            <a:ext cx="3716338" cy="28484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54987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D520AB-ACA4-4AEF-8866-0995A3FCA5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6072F-74CE-41B7-B6F0-17C3A8517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Raleway SemiBold" panose="020B0703030101060003" pitchFamily="34" charset="0"/>
              </a:defRPr>
            </a:lvl1pPr>
          </a:lstStyle>
          <a:p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4076948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7DE2AFA-4C5F-4DCB-AD02-5BC447042D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DBCB6-8C90-47FB-91B1-3A97383BF0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Raleway SemiBold" panose="020B0703030101060003" pitchFamily="34" charset="0"/>
              </a:defRPr>
            </a:lvl1pPr>
          </a:lstStyle>
          <a:p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170743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37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74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A09955-3620-40DB-AB75-EAA686EC3DE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DFA5AC-8E63-4BBF-BEE5-FF465C4507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44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/>
              <a:t>TITLE</a:t>
            </a:r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/>
              <a:t>TITLE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09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/>
              <a:t>TITLE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/>
              <a:t>TITLE</a:t>
            </a:r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169FF1-9C5D-48C5-AB1A-037DC64D38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E1278-04D6-4F12-83C2-B28C18BD03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74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446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3DACC0-D1BF-4D88-8B56-E2530A6C311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3801AD-5E7F-4742-986C-1E0CBD78549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93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2457185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1" y="6339264"/>
            <a:ext cx="4114800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0EC0B47-0B9F-4ECD-9B3E-AFA3AD0D89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6E84B1-D0D7-4B21-89E6-D0CD9769AEE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356619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D7E8A02E-74C2-497A-9E8D-132E2E0F2A0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Chart Placeholder 20">
            <a:extLst>
              <a:ext uri="{FF2B5EF4-FFF2-40B4-BE49-F238E27FC236}">
                <a16:creationId xmlns:a16="http://schemas.microsoft.com/office/drawing/2014/main" id="{66F4A531-691C-4096-B671-3AE5E1215CA2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26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/>
              <a:t>TITLE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46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/>
              <a:t>TITLE</a:t>
            </a:r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169FF1-9C5D-48C5-AB1A-037DC64D38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E1278-04D6-4F12-83C2-B28C18BD03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74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1049119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84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48232090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06CAA-43AF-446D-8DA1-681F54F03A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500" y="1597025"/>
            <a:ext cx="10515600" cy="45037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554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</p:spPr>
        <p:txBody>
          <a:bodyPr>
            <a:noAutofit/>
          </a:bodyPr>
          <a:lstStyle>
            <a:lvl1pPr marL="0" indent="0" algn="ctr">
              <a:buNone/>
              <a:defRPr sz="6000"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30451-9A5F-4E52-8CC5-EC5E0CF05A3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B04F8-CC5F-4476-AAB3-9457298FF7E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74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12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  <a:p>
            <a:pPr lvl="0"/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  <a:p>
            <a:pPr lvl="0"/>
            <a:endParaRPr lang="en-US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SUBHEADER</a:t>
            </a:r>
          </a:p>
          <a:p>
            <a:pPr lvl="0"/>
            <a:endParaRPr lang="en-US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SUBHEADER</a:t>
            </a:r>
          </a:p>
          <a:p>
            <a:pPr lvl="0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4CC868-B627-4AB4-985E-CDF3B0D8D7F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6AF83-BBD7-488A-A8A5-2C5D296729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53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/>
              <a:t>TITLE</a:t>
            </a:r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/>
              <a:t>TITLE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27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4052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666ADF-4352-4DC6-AAB3-FFA789164D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4382634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773292-416A-4DC5-8618-C851CEA95468}"/>
              </a:ext>
            </a:extLst>
          </p:cNvPr>
          <p:cNvSpPr txBox="1">
            <a:spLocks/>
          </p:cNvSpPr>
          <p:nvPr userDrawn="1"/>
        </p:nvSpPr>
        <p:spPr>
          <a:xfrm>
            <a:off x="838200" y="1470568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4B1653-56A7-4002-98AD-9A7970A7FCF2}"/>
              </a:ext>
            </a:extLst>
          </p:cNvPr>
          <p:cNvSpPr txBox="1">
            <a:spLocks/>
          </p:cNvSpPr>
          <p:nvPr userDrawn="1"/>
        </p:nvSpPr>
        <p:spPr>
          <a:xfrm>
            <a:off x="838200" y="3677670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87AB43-29F4-4031-BEBE-CB014064AC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2FAC0E-BC73-4574-8AFE-D7A4E766B2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90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663"/>
            <a:ext cx="105156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38789-F524-4828-BC27-9D4E4246A1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AA331-D59D-4888-A008-D84E46F79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7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/>
              <a:t>TITLE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/>
              <a:t>TITLE</a:t>
            </a:r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2AF2BF-58AC-4B8A-A9F6-00A06A200822}"/>
              </a:ext>
            </a:extLst>
          </p:cNvPr>
          <p:cNvCxnSpPr/>
          <p:nvPr userDrawn="1"/>
        </p:nvCxnSpPr>
        <p:spPr>
          <a:xfrm>
            <a:off x="838200" y="6184900"/>
            <a:ext cx="105156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0383DF-60EB-45B3-99B3-7BA142338F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B4C3B-F137-4638-83C9-1BFA696BFB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00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93DF98-CD98-4EE7-AF89-1383E497C34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71E64-CD64-4289-B1B4-D0CCA10FA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rgbClr val="00446A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74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72668-67C8-4E63-9956-66D8B8EE1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8B7ED-DE02-437B-87EC-86D573193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37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6323" y="6293612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317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  <a:p>
            <a:pPr lvl="0"/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  <a:p>
            <a:pPr lvl="0"/>
            <a:endParaRPr lang="en-US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SUBHEADER</a:t>
            </a:r>
          </a:p>
          <a:p>
            <a:pPr lvl="0"/>
            <a:endParaRPr lang="en-US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SUBHEADER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26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2560266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889010-E652-4594-A12C-B3E0EBB164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24387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52C67F-6BF5-4BB4-94E3-44179F075C2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29788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hart Placeholder 20">
            <a:extLst>
              <a:ext uri="{FF2B5EF4-FFF2-40B4-BE49-F238E27FC236}">
                <a16:creationId xmlns:a16="http://schemas.microsoft.com/office/drawing/2014/main" id="{B6AA9188-DF0D-4DA2-A54F-6817D4D583D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Chart Placeholder 20">
            <a:extLst>
              <a:ext uri="{FF2B5EF4-FFF2-40B4-BE49-F238E27FC236}">
                <a16:creationId xmlns:a16="http://schemas.microsoft.com/office/drawing/2014/main" id="{18EF15A2-4338-4703-8942-A6E9EC4E156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E83F7-797F-4558-8BB0-2C9FC416BB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FE2B-B635-4BC8-BD44-E28E07BAC4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85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93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05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F1F50-A513-4035-97DF-84A4B5B61D6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058E2-4BFA-4933-91E7-8A267DE131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8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36BB7A-CC92-47DF-9DC6-6B04AE39AF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1150" y="0"/>
            <a:ext cx="680085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32EE7C2-F1B8-42B4-86E2-AB52984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1169" y="6284915"/>
            <a:ext cx="1945758" cy="501645"/>
          </a:xfrm>
        </p:spPr>
        <p:txBody>
          <a:bodyPr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75C0F97-F58C-46B3-B459-D7CB2C6C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95749" y="6353177"/>
            <a:ext cx="963133" cy="3651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64168" y="1713659"/>
            <a:ext cx="4675665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83215" y="3834073"/>
            <a:ext cx="4656617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216" y="139699"/>
            <a:ext cx="467566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468E5A-CF26-4484-9A21-A8FD95D26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16" y="6353175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613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32EE7C2-F1B8-42B4-86E2-AB52984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80743" y="6284910"/>
            <a:ext cx="2498652" cy="50164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75C0F97-F58C-46B3-B459-D7CB2C6C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783" y="6353172"/>
            <a:ext cx="963133" cy="365124"/>
          </a:xfrm>
        </p:spPr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1AF6A-4CD4-4E28-9877-8B7C0541B4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93616" y="1556987"/>
            <a:ext cx="4305300" cy="18720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40025BA-0F5C-4263-BB46-F955E7618C4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393616" y="3834078"/>
            <a:ext cx="4305300" cy="1871999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9A51-9B17-4E14-8D7F-674BF47B8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3616" y="139704"/>
            <a:ext cx="43053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2E2A33-870F-4317-98C5-93A7D0FA1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616" y="6353170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53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172CA02-4298-4455-84CF-7BE8D4F2F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BAEF1A-E41A-491B-8A92-F4B6164C6A0B}"/>
              </a:ext>
            </a:extLst>
          </p:cNvPr>
          <p:cNvSpPr/>
          <p:nvPr userDrawn="1"/>
        </p:nvSpPr>
        <p:spPr>
          <a:xfrm>
            <a:off x="857250" y="0"/>
            <a:ext cx="56578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438" y="2181224"/>
            <a:ext cx="5157787" cy="3781425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74E29-E9DA-497F-ABF5-573442480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082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A5110-E6BA-4FD9-82FC-A5EA74A961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F207C8B6-7047-485E-9B85-6C8893660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74" y="6208574"/>
            <a:ext cx="795788" cy="51521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E07F2-41D3-4DAD-8CEF-D73407B8D4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894815" y="6283616"/>
            <a:ext cx="3359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Local Clean Air Project Spotlight and Funding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30256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CC9E170-7FE3-400D-9CBB-41FB685DFD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ECEAD-A158-4857-9E47-6455A63B9C42}"/>
              </a:ext>
            </a:extLst>
          </p:cNvPr>
          <p:cNvSpPr/>
          <p:nvPr userDrawn="1"/>
        </p:nvSpPr>
        <p:spPr>
          <a:xfrm>
            <a:off x="838200" y="0"/>
            <a:ext cx="5407025" cy="6858000"/>
          </a:xfrm>
          <a:prstGeom prst="rect">
            <a:avLst/>
          </a:prstGeom>
          <a:solidFill>
            <a:srgbClr val="00446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AA7B2A-9D80-4172-BD24-B40EEE20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7438" y="2181225"/>
            <a:ext cx="5157787" cy="368458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9DB35-396A-4244-88B9-E2D4C5349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5082" y="365125"/>
            <a:ext cx="10515600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6026C-9839-43F9-A5E8-532C9856270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6219D-7725-416F-9655-7F1D4639AC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933286" y="6292205"/>
            <a:ext cx="3359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Local Clean Air Project Spotlight and Funding Opportunities</a:t>
            </a:r>
          </a:p>
        </p:txBody>
      </p:sp>
      <p:pic>
        <p:nvPicPr>
          <p:cNvPr id="10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8B040951-E564-481C-8F8A-4144DA59D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74" y="6208574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7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  <a:p>
            <a:pPr lvl="0"/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Duis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 at et </a:t>
            </a:r>
            <a:r>
              <a:rPr lang="en-US" err="1"/>
              <a:t>nibh</a:t>
            </a:r>
            <a:endParaRPr lang="en-US"/>
          </a:p>
          <a:p>
            <a:pPr lvl="0"/>
            <a:endParaRPr lang="en-US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SUBHEADER</a:t>
            </a:r>
          </a:p>
          <a:p>
            <a:pPr lvl="0"/>
            <a:endParaRPr lang="en-US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SUBHEADER</a:t>
            </a:r>
          </a:p>
          <a:p>
            <a:pPr lvl="0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4CC868-B627-4AB4-985E-CDF3B0D8D7F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6AF83-BBD7-488A-A8A5-2C5D296729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5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36C57-B826-4EDC-8DC8-F41C3216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109A8-CF37-4FE0-BB06-8139322EF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B84B6-9A6F-4767-AD71-C07A0DCC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17D92-3478-43D6-84AF-8D8D6404D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022C6-77D3-423C-AEE1-244049A8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96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BC84-2A89-4224-B81A-CAB9C000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A031DC-0EC9-4BB4-9427-FD25EBC4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A5635-72ED-41E9-A27E-252FB56A2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E60DE-56C5-4555-B465-C8F26B78B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7CD66-C120-43D0-AE0F-17079BA1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57ED2-58B8-45F0-896D-CFC665B7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33884-4D56-43DE-8C3B-45475C291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5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" t="3354" r="52" b="1658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outdoor, person, plane, boat&#10;&#10;Description automatically generated">
            <a:extLst>
              <a:ext uri="{FF2B5EF4-FFF2-40B4-BE49-F238E27FC236}">
                <a16:creationId xmlns:a16="http://schemas.microsoft.com/office/drawing/2014/main" id="{2ACE2B86-E523-40BC-8F55-8959DCC59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33719"/>
            <a:ext cx="8795085" cy="4033609"/>
          </a:xfrm>
          <a:prstGeom prst="rect">
            <a:avLst/>
          </a:prstGeom>
        </p:spPr>
      </p:pic>
      <p:pic>
        <p:nvPicPr>
          <p:cNvPr id="12" name="Picture 11" descr="A train on the tracks in a city&#10;&#10;Description automatically generated">
            <a:extLst>
              <a:ext uri="{FF2B5EF4-FFF2-40B4-BE49-F238E27FC236}">
                <a16:creationId xmlns:a16="http://schemas.microsoft.com/office/drawing/2014/main" id="{BABF3EFD-B64E-4E6C-896D-82A2118D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75" y="2812159"/>
            <a:ext cx="6679534" cy="4461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89906A-3CED-4262-9813-93DC30FEEDD6}"/>
              </a:ext>
            </a:extLst>
          </p:cNvPr>
          <p:cNvSpPr/>
          <p:nvPr userDrawn="1"/>
        </p:nvSpPr>
        <p:spPr>
          <a:xfrm>
            <a:off x="-2535464" y="-163360"/>
            <a:ext cx="14727464" cy="7021360"/>
          </a:xfrm>
          <a:prstGeom prst="rect">
            <a:avLst/>
          </a:prstGeom>
          <a:gradFill flip="none" rotWithShape="1">
            <a:gsLst>
              <a:gs pos="0">
                <a:srgbClr val="00446A">
                  <a:alpha val="0"/>
                </a:srgbClr>
              </a:gs>
              <a:gs pos="41000">
                <a:srgbClr val="00446A">
                  <a:alpha val="56000"/>
                </a:srgbClr>
              </a:gs>
              <a:gs pos="66000">
                <a:srgbClr val="00446A"/>
              </a:gs>
              <a:gs pos="100000">
                <a:srgbClr val="00446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56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" t="3354" r="52" b="1658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7D7D1D-D711-4654-AC2D-47931020E26F}"/>
              </a:ext>
            </a:extLst>
          </p:cNvPr>
          <p:cNvSpPr/>
          <p:nvPr userDrawn="1"/>
        </p:nvSpPr>
        <p:spPr>
          <a:xfrm>
            <a:off x="-2133616" y="-1"/>
            <a:ext cx="14325616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8000">
                <a:srgbClr val="FFFFFF">
                  <a:alpha val="91000"/>
                </a:srgbClr>
              </a:gs>
              <a:gs pos="76000">
                <a:srgbClr val="FFFFFF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text, road, truck, outdoor&#10;&#10;Description automatically generated">
            <a:extLst>
              <a:ext uri="{FF2B5EF4-FFF2-40B4-BE49-F238E27FC236}">
                <a16:creationId xmlns:a16="http://schemas.microsoft.com/office/drawing/2014/main" id="{7D51C0A6-BCFB-4A39-92C6-353BD7AF9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9"/>
          <a:stretch/>
        </p:blipFill>
        <p:spPr>
          <a:xfrm>
            <a:off x="0" y="-118240"/>
            <a:ext cx="3969649" cy="6976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text, road, truck, outdoor&#10;&#10;Description automatically generated">
            <a:extLst>
              <a:ext uri="{FF2B5EF4-FFF2-40B4-BE49-F238E27FC236}">
                <a16:creationId xmlns:a16="http://schemas.microsoft.com/office/drawing/2014/main" id="{BB15196C-5ACC-413F-97E9-B45EF27FF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 r="43346"/>
          <a:stretch/>
        </p:blipFill>
        <p:spPr>
          <a:xfrm>
            <a:off x="3104776" y="2653989"/>
            <a:ext cx="3237967" cy="4581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262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478403"/>
            <a:ext cx="6256054" cy="1325563"/>
          </a:xfrm>
        </p:spPr>
        <p:txBody>
          <a:bodyPr/>
          <a:lstStyle>
            <a:lvl1pPr>
              <a:defRPr lang="en-US" sz="4800" kern="1200" spc="300" smtClean="0">
                <a:solidFill>
                  <a:schemeClr val="accent1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8839" y="3816422"/>
            <a:ext cx="5990048" cy="66357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327593"/>
            <a:ext cx="3716338" cy="6635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4704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F4BD55-4F06-4F8B-91F1-F728D5CA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9ECC3-D905-4E7E-BC7F-A4688426A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7538F-BC69-4D4F-AAC7-D2C59C2DB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4109" y="6356350"/>
            <a:ext cx="3248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C5A08-BBAF-4D7F-8335-0DE9A8119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4F9FDCB-A96D-4EC8-BF0A-12F32D020C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F848F-3F19-4DE9-BB7F-4586D90395D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56350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714" r:id="rId3"/>
    <p:sldLayoutId id="2147483715" r:id="rId4"/>
    <p:sldLayoutId id="2147483708" r:id="rId5"/>
    <p:sldLayoutId id="2147483707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54AA72-1627-45A6-BA7B-51E6AC5A6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D6E9D-1C74-4D9D-9958-B508797A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A6C03-02D7-4D84-A73E-63A1BAE46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B0D9-3AE1-40D6-8BD7-D232A079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FAB3BCBC-A7A4-4843-91D8-C63809B9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F4BD55-4F06-4F8B-91F1-F728D5CA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9ECC3-D905-4E7E-BC7F-A4688426A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7538F-BC69-4D4F-AAC7-D2C59C2DB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4109" y="6356350"/>
            <a:ext cx="3248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C5A08-BBAF-4D7F-8335-0DE9A8119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F4F9FDCB-A96D-4EC8-BF0A-12F32D020C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F848F-3F19-4DE9-BB7F-4586D90395D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56350"/>
            <a:ext cx="565076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5" r:id="rId9"/>
    <p:sldLayoutId id="2147483663" r:id="rId10"/>
    <p:sldLayoutId id="2147483706" r:id="rId11"/>
    <p:sldLayoutId id="214748366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F2578-8596-4E98-997C-B00B0719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F191B-A752-42E7-85F0-4E76AF983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7356-7375-4C62-8610-549477EB3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EAF0-4754-4BE3-A7BB-1072802F8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A6AA05DD-DA5E-471D-9E90-7CDE29EF41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7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704" r:id="rId7"/>
    <p:sldLayoutId id="2147483682" r:id="rId8"/>
    <p:sldLayoutId id="2147483702" r:id="rId9"/>
    <p:sldLayoutId id="2147483703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F10A3-6473-4705-8DBA-8F4C0453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11065-33B5-49A4-BBB7-4A3577646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40A37-1911-43DF-B3DD-1A6F98FD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Local Clean Air Project Spotlight and Funding Opportunities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F397-87C9-4AF0-B208-7C3318EA8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2834D01-4278-40FD-B49E-876953377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9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ceq.texas.gov/airquality/terp/ld.html/" TargetMode="External"/><Relationship Id="rId3" Type="http://schemas.openxmlformats.org/officeDocument/2006/relationships/hyperlink" Target="http://www.nctcog.org/aqfunding" TargetMode="External"/><Relationship Id="rId7" Type="http://schemas.openxmlformats.org/officeDocument/2006/relationships/hyperlink" Target="https://afdc.energy.gov/laws/1303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afdc.energy.gov/laws/409" TargetMode="External"/><Relationship Id="rId5" Type="http://schemas.openxmlformats.org/officeDocument/2006/relationships/hyperlink" Target="https://afdc.energy.gov/laws/319" TargetMode="External"/><Relationship Id="rId10" Type="http://schemas.openxmlformats.org/officeDocument/2006/relationships/hyperlink" Target="https://www.tceq.texas.gov/agency/trust/about" TargetMode="External"/><Relationship Id="rId4" Type="http://schemas.openxmlformats.org/officeDocument/2006/relationships/hyperlink" Target="https://afdc.energy.gov/laws/10513" TargetMode="External"/><Relationship Id="rId9" Type="http://schemas.openxmlformats.org/officeDocument/2006/relationships/hyperlink" Target="https://www.epa.gov/cleanschoolbus/clean-school-bus-program-grants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TPope@nctcog.org" TargetMode="External"/><Relationship Id="rId3" Type="http://schemas.openxmlformats.org/officeDocument/2006/relationships/image" Target="../media/image30.png"/><Relationship Id="rId7" Type="http://schemas.openxmlformats.org/officeDocument/2006/relationships/hyperlink" Target="mailto:Jbrown@nctcog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4.svg"/><Relationship Id="rId4" Type="http://schemas.openxmlformats.org/officeDocument/2006/relationships/image" Target="../media/image31.svg"/><Relationship Id="rId9" Type="http://schemas.openxmlformats.org/officeDocument/2006/relationships/hyperlink" Target="mailto:JWright@nctcog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1FB70B-745F-4F73-B6C7-B51D4B84EE2C}"/>
              </a:ext>
            </a:extLst>
          </p:cNvPr>
          <p:cNvSpPr txBox="1">
            <a:spLocks/>
          </p:cNvSpPr>
          <p:nvPr/>
        </p:nvSpPr>
        <p:spPr>
          <a:xfrm>
            <a:off x="5664530" y="2602570"/>
            <a:ext cx="6527470" cy="1740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Clean Air Projects Showcase and Funding Opportunities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556111-7A0D-4CE1-9B9E-5013F5DA92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530" y="1399997"/>
            <a:ext cx="1188648" cy="7704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51086D-94FD-4DD8-925A-8183DF1E95F8}"/>
              </a:ext>
            </a:extLst>
          </p:cNvPr>
          <p:cNvSpPr txBox="1">
            <a:spLocks/>
          </p:cNvSpPr>
          <p:nvPr/>
        </p:nvSpPr>
        <p:spPr>
          <a:xfrm>
            <a:off x="6095999" y="4343400"/>
            <a:ext cx="6287141" cy="1902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spc="300" dirty="0">
                <a:solidFill>
                  <a:srgbClr val="00446A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July 2023 Public Meeting</a:t>
            </a:r>
          </a:p>
          <a:p>
            <a:endParaRPr lang="en-US" sz="1600" spc="300" dirty="0">
              <a:solidFill>
                <a:srgbClr val="00446A"/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spc="300" dirty="0">
              <a:solidFill>
                <a:srgbClr val="00446A"/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spc="300" dirty="0">
                <a:solidFill>
                  <a:srgbClr val="00446A"/>
                </a:solidFill>
                <a:latin typeface="Raleway" panose="020B05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North Central Texas Council of Governments</a:t>
            </a:r>
          </a:p>
          <a:p>
            <a:pPr algn="ctr"/>
            <a:endParaRPr lang="en-US" sz="1100" spc="300" dirty="0">
              <a:solidFill>
                <a:srgbClr val="00446A"/>
              </a:solidFill>
              <a:latin typeface="Raleway" panose="020B050303010106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F169D-EF28-793D-54F1-D13495382E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469" y="1378255"/>
            <a:ext cx="16891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755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96B120-DFC7-4C05-8E3F-7F01A86D6E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4109" y="6356350"/>
            <a:ext cx="36839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69696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Local Clean Air Project Spotlight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69696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and Funding Opportunities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69696">
                  <a:lumMod val="50000"/>
                </a:srgb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88C548-46CE-4BC1-A8F0-A9DBB4C3D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69696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69696">
                  <a:lumMod val="50000"/>
                </a:srgb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D342D662-E7A9-F0B7-B853-9A212E060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00" y="134185"/>
            <a:ext cx="10661587" cy="1023938"/>
          </a:xfrm>
        </p:spPr>
        <p:txBody>
          <a:bodyPr>
            <a:normAutofit/>
          </a:bodyPr>
          <a:lstStyle/>
          <a:p>
            <a:r>
              <a:rPr lang="en-US" sz="3600"/>
              <a:t>DHL Supply Chain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C41C7-DC30-16C6-A0A7-EDBAD78D3B18}"/>
              </a:ext>
            </a:extLst>
          </p:cNvPr>
          <p:cNvSpPr txBox="1"/>
          <p:nvPr/>
        </p:nvSpPr>
        <p:spPr>
          <a:xfrm>
            <a:off x="7915568" y="4637123"/>
            <a:ext cx="390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Terminal Tractor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A3951A-8FEF-DD97-E96C-17A34B684EF0}"/>
              </a:ext>
            </a:extLst>
          </p:cNvPr>
          <p:cNvSpPr txBox="1"/>
          <p:nvPr/>
        </p:nvSpPr>
        <p:spPr>
          <a:xfrm>
            <a:off x="349870" y="4637123"/>
            <a:ext cx="397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Terminal Tractor #1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6B7C4F-0A4B-4EE6-D90B-62A0C377D1C0}"/>
              </a:ext>
            </a:extLst>
          </p:cNvPr>
          <p:cNvSpPr txBox="1"/>
          <p:nvPr/>
        </p:nvSpPr>
        <p:spPr>
          <a:xfrm>
            <a:off x="4814454" y="4633353"/>
            <a:ext cx="2595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Terminal Tractor Electrical Component Compartment</a:t>
            </a:r>
          </a:p>
        </p:txBody>
      </p:sp>
      <p:pic>
        <p:nvPicPr>
          <p:cNvPr id="10" name="Picture 9" descr="A picture containing truck, outdoor, road, transport&#10;&#10;Description automatically generated">
            <a:extLst>
              <a:ext uri="{FF2B5EF4-FFF2-40B4-BE49-F238E27FC236}">
                <a16:creationId xmlns:a16="http://schemas.microsoft.com/office/drawing/2014/main" id="{93F69CDC-7A51-2AA2-D52F-6F7EA2F2ED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70" y="1339046"/>
            <a:ext cx="3989867" cy="3294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A92903-ABD1-20AF-8588-6EB923DE6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463" y="1339047"/>
            <a:ext cx="2621397" cy="3294306"/>
          </a:xfrm>
          <a:prstGeom prst="rect">
            <a:avLst/>
          </a:prstGeom>
        </p:spPr>
      </p:pic>
      <p:pic>
        <p:nvPicPr>
          <p:cNvPr id="14" name="Picture 13" descr="A picture containing sky, outdoor, truck, transport&#10;&#10;Description automatically generated">
            <a:extLst>
              <a:ext uri="{FF2B5EF4-FFF2-40B4-BE49-F238E27FC236}">
                <a16:creationId xmlns:a16="http://schemas.microsoft.com/office/drawing/2014/main" id="{A89503A1-C403-C466-93A0-B9B3F2568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76" y="1339046"/>
            <a:ext cx="3922610" cy="329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6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96B120-DFC7-4C05-8E3F-7F01A86D6E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4109" y="6356350"/>
            <a:ext cx="36839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69696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Local Clean Air Project Spotlight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69696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and Funding Opportunities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69696">
                  <a:lumMod val="50000"/>
                </a:srgb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88C548-46CE-4BC1-A8F0-A9DBB4C3D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69696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69696">
                  <a:lumMod val="50000"/>
                </a:srgb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D342D662-E7A9-F0B7-B853-9A212E060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00" y="134185"/>
            <a:ext cx="10661587" cy="1023938"/>
          </a:xfrm>
        </p:spPr>
        <p:txBody>
          <a:bodyPr>
            <a:normAutofit/>
          </a:bodyPr>
          <a:lstStyle/>
          <a:p>
            <a:r>
              <a:rPr lang="en-US" sz="3600"/>
              <a:t>Bimbo Bakeries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C41C7-DC30-16C6-A0A7-EDBAD78D3B18}"/>
              </a:ext>
            </a:extLst>
          </p:cNvPr>
          <p:cNvSpPr txBox="1"/>
          <p:nvPr/>
        </p:nvSpPr>
        <p:spPr>
          <a:xfrm>
            <a:off x="8551251" y="4633350"/>
            <a:ext cx="299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Terminal Tractor, Connected to Charging Unit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A3951A-8FEF-DD97-E96C-17A34B684EF0}"/>
              </a:ext>
            </a:extLst>
          </p:cNvPr>
          <p:cNvSpPr txBox="1"/>
          <p:nvPr/>
        </p:nvSpPr>
        <p:spPr>
          <a:xfrm>
            <a:off x="624987" y="4633350"/>
            <a:ext cx="3922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Terminal Tractor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6B7C4F-0A4B-4EE6-D90B-62A0C377D1C0}"/>
              </a:ext>
            </a:extLst>
          </p:cNvPr>
          <p:cNvSpPr txBox="1"/>
          <p:nvPr/>
        </p:nvSpPr>
        <p:spPr>
          <a:xfrm>
            <a:off x="5203021" y="4633350"/>
            <a:ext cx="2595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Terminal Tractor Electrical Component Compartment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25F1A-FC59-B7B9-EEE0-AAC708557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87" y="1339046"/>
            <a:ext cx="3922610" cy="3294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0C4FE0-5665-29E5-4110-B7ECE3125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412" y="1339046"/>
            <a:ext cx="2400635" cy="3294306"/>
          </a:xfrm>
          <a:prstGeom prst="rect">
            <a:avLst/>
          </a:prstGeom>
        </p:spPr>
      </p:pic>
      <p:pic>
        <p:nvPicPr>
          <p:cNvPr id="1026" name="ymail_attachmentId430596f3-be03-4dd0-9ce4-d07119266cde">
            <a:extLst>
              <a:ext uri="{FF2B5EF4-FFF2-40B4-BE49-F238E27FC236}">
                <a16:creationId xmlns:a16="http://schemas.microsoft.com/office/drawing/2014/main" id="{EB7AD02E-E09E-901F-D80B-2002520C1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267" y="1339045"/>
            <a:ext cx="3003550" cy="329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777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3106-EFF0-4520-B305-A9C4889E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86" y="-92380"/>
            <a:ext cx="10901778" cy="1325563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Raleway" pitchFamily="2" charset="0"/>
              </a:rPr>
              <a:t>Funding for Vehicles and Infrastructure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07F811F-554E-9EF6-0C2C-C7D3CAC25597}"/>
              </a:ext>
            </a:extLst>
          </p:cNvPr>
          <p:cNvSpPr txBox="1">
            <a:spLocks/>
          </p:cNvSpPr>
          <p:nvPr/>
        </p:nvSpPr>
        <p:spPr>
          <a:xfrm>
            <a:off x="1704109" y="6374839"/>
            <a:ext cx="4391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Planning for EV Infrastructure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CF5AF6E4-566A-319F-F3F6-3416DC7DCB9C}"/>
              </a:ext>
            </a:extLst>
          </p:cNvPr>
          <p:cNvSpPr txBox="1">
            <a:spLocks/>
          </p:cNvSpPr>
          <p:nvPr/>
        </p:nvSpPr>
        <p:spPr>
          <a:xfrm>
            <a:off x="474028" y="1479089"/>
            <a:ext cx="11253186" cy="3856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0">
              <a:solidFill>
                <a:schemeClr val="tx2"/>
              </a:solidFill>
              <a:latin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B08A83-D7A2-4FD0-631C-506A214F60F0}"/>
              </a:ext>
            </a:extLst>
          </p:cNvPr>
          <p:cNvSpPr txBox="1"/>
          <p:nvPr/>
        </p:nvSpPr>
        <p:spPr>
          <a:xfrm>
            <a:off x="464786" y="1956961"/>
            <a:ext cx="105555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8EAADB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www.nctcog.org/aqfunding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25739E8-0063-C981-9BCF-F154D911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665387"/>
              </p:ext>
            </p:extLst>
          </p:nvPr>
        </p:nvGraphicFramePr>
        <p:xfrm>
          <a:off x="279918" y="937934"/>
          <a:ext cx="11607282" cy="5415175"/>
        </p:xfrm>
        <a:graphic>
          <a:graphicData uri="http://schemas.openxmlformats.org/drawingml/2006/table">
            <a:tbl>
              <a:tblPr/>
              <a:tblGrid>
                <a:gridCol w="2500604">
                  <a:extLst>
                    <a:ext uri="{9D8B030D-6E8A-4147-A177-3AD203B41FA5}">
                      <a16:colId xmlns:a16="http://schemas.microsoft.com/office/drawing/2014/main" val="1535577051"/>
                    </a:ext>
                  </a:extLst>
                </a:gridCol>
                <a:gridCol w="3228070">
                  <a:extLst>
                    <a:ext uri="{9D8B030D-6E8A-4147-A177-3AD203B41FA5}">
                      <a16:colId xmlns:a16="http://schemas.microsoft.com/office/drawing/2014/main" val="1351143774"/>
                    </a:ext>
                  </a:extLst>
                </a:gridCol>
                <a:gridCol w="2818167">
                  <a:extLst>
                    <a:ext uri="{9D8B030D-6E8A-4147-A177-3AD203B41FA5}">
                      <a16:colId xmlns:a16="http://schemas.microsoft.com/office/drawing/2014/main" val="2130090539"/>
                    </a:ext>
                  </a:extLst>
                </a:gridCol>
                <a:gridCol w="3060441">
                  <a:extLst>
                    <a:ext uri="{9D8B030D-6E8A-4147-A177-3AD203B41FA5}">
                      <a16:colId xmlns:a16="http://schemas.microsoft.com/office/drawing/2014/main" val="3266268482"/>
                    </a:ext>
                  </a:extLst>
                </a:gridCol>
              </a:tblGrid>
              <a:tr h="243246">
                <a:tc>
                  <a:txBody>
                    <a:bodyPr/>
                    <a:lstStyle/>
                    <a:p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Program/Incentive</a:t>
                      </a:r>
                      <a:endParaRPr lang="en-US" sz="140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Eligible Activities</a:t>
                      </a:r>
                      <a:endParaRPr lang="en-US" sz="14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Funding Amount</a:t>
                      </a:r>
                      <a:endParaRPr lang="en-US" sz="140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Deadline to Apply</a:t>
                      </a:r>
                      <a:endParaRPr lang="en-US" sz="140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50538"/>
                  </a:ext>
                </a:extLst>
              </a:tr>
              <a:tr h="64773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Alternative Fuel Infrastructure Tax Credit</a:t>
                      </a:r>
                      <a:endParaRPr lang="en-US" sz="140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Purchase of qualified residential fueling equipment, such as EV charging infrastructure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Up to $1,000 tax credit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December 31, 2032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993036"/>
                  </a:ext>
                </a:extLst>
              </a:tr>
              <a:tr h="63183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Alternative Fuel Excise Tax Credit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Alternative fuel sold or used as a fuel to operate a motor vehicle</a:t>
                      </a:r>
                      <a:endParaRPr lang="en-US" sz="11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$0.50 per gallon (GGE for natural gas and propane)</a:t>
                      </a:r>
                      <a:endParaRPr lang="en-US" sz="11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December 31, 2024</a:t>
                      </a:r>
                      <a:endParaRPr lang="en-US" sz="11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636844"/>
                  </a:ext>
                </a:extLst>
              </a:tr>
              <a:tr h="64773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Electric Vehicle (EV) and Fuel Cell Electric Vehicle (FCEV) Tax Credit</a:t>
                      </a:r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*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New EV, PHEV, or FCEV with a GVWR of 14,000 lbs. or less with final assembly in North America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$2,500 - $7,500 tax credit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No Deadline</a:t>
                      </a:r>
                      <a:b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028654"/>
                  </a:ext>
                </a:extLst>
              </a:tr>
              <a:tr h="4454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Previously Owned Clean Vehicle Credit</a:t>
                      </a:r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*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Used EV, PHEV, or FCEV with a GVWR of 14,000 lbs. or less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Up to $4,000 tax credit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No Deadline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993031"/>
                  </a:ext>
                </a:extLst>
              </a:tr>
              <a:tr h="64773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Light-Duty Motor Vehicle Purchase or Lease Incentive Program</a:t>
                      </a:r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*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New purchase or lease of a light-duty EV, PHEV, or FCEV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Up to $2,500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Available on a first-come, first-served basis starting September 1 of each odd-numbered year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372796"/>
                  </a:ext>
                </a:extLst>
              </a:tr>
              <a:tr h="10522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Clean School Bus Program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Replacement of 2010 or older school buses with a new battery electric, CNG, or propane powered school bus and electric bus charging infrastructure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Up to $250,000 for non prioritized school districts</a:t>
                      </a:r>
                    </a:p>
                    <a:p>
                      <a:pPr algn="l" fontAlgn="t"/>
                      <a:endParaRPr lang="en-US" sz="14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Up to $395,000 for prioritized school districts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August 22, 2023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171114"/>
                  </a:ext>
                </a:extLst>
              </a:tr>
              <a:tr h="84998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2"/>
                          </a:solidFill>
                          <a:latin typeface="+mn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TxVEMP All-Electric Grant Program</a:t>
                      </a:r>
                      <a:r>
                        <a:rPr lang="en-US" sz="1400" b="1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endParaRPr lang="en-US" sz="1400" b="1" i="0" u="sng" strike="noStrike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Replacement or repower of eligible heavy-duty diesel vehicles or equipment or installation of refueling infrastructure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Up to 100% of the incremental cost of the project for government entities; Up to 75% for nongovernmental entities  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First-come, first-served until August 31, 2025</a:t>
                      </a:r>
                    </a:p>
                  </a:txBody>
                  <a:tcPr marL="21627" marR="21627" marT="21627" marB="216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59543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A89BA-EDA7-4115-F67A-12EC3C2D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AC8F52A-96FC-94CA-1644-9C7B271212B0}"/>
              </a:ext>
            </a:extLst>
          </p:cNvPr>
          <p:cNvSpPr txBox="1">
            <a:spLocks/>
          </p:cNvSpPr>
          <p:nvPr/>
        </p:nvSpPr>
        <p:spPr>
          <a:xfrm>
            <a:off x="1704109" y="6356350"/>
            <a:ext cx="368396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200" dirty="0">
              <a:solidFill>
                <a:srgbClr val="969696">
                  <a:lumMod val="50000"/>
                </a:srgbClr>
              </a:solidFill>
              <a:latin typeface="Lato"/>
            </a:endParaRP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1D51DC6C-E8BC-D500-FB61-663F5A834DE5}"/>
              </a:ext>
            </a:extLst>
          </p:cNvPr>
          <p:cNvSpPr txBox="1">
            <a:spLocks/>
          </p:cNvSpPr>
          <p:nvPr/>
        </p:nvSpPr>
        <p:spPr>
          <a:xfrm>
            <a:off x="1539272" y="6322140"/>
            <a:ext cx="3683968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>
                <a:solidFill>
                  <a:srgbClr val="969696">
                    <a:lumMod val="50000"/>
                  </a:srgbClr>
                </a:solidFill>
                <a:latin typeface="Lato"/>
              </a:rPr>
              <a:t>Local Clean Air Project Spotlight and </a:t>
            </a:r>
          </a:p>
          <a:p>
            <a:pPr>
              <a:defRPr/>
            </a:pPr>
            <a:r>
              <a:rPr lang="en-US" sz="1200">
                <a:solidFill>
                  <a:srgbClr val="969696">
                    <a:lumMod val="50000"/>
                  </a:srgbClr>
                </a:solidFill>
                <a:latin typeface="Lato"/>
              </a:rPr>
              <a:t>Funding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82580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4C1FBF-9545-44A5-9B51-1659D6F4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54" y="826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/>
              <a:t>Contact Us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5731BC-EF04-4A62-B01C-85722F4F3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4108" y="6356350"/>
            <a:ext cx="3896591" cy="365125"/>
          </a:xfrm>
        </p:spPr>
        <p:txBody>
          <a:bodyPr/>
          <a:lstStyle/>
          <a:p>
            <a:r>
              <a:rPr lang="en-US" dirty="0"/>
              <a:t>Local Clean Air Project Spotlight</a:t>
            </a:r>
            <a:r>
              <a:rPr lang="en-US"/>
              <a:t> and Funding Opportunities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C6FA5-0CC2-48ED-9521-EEBCB1D27D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B4771B-AE04-41F8-8441-EC7D184086A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Graphic 10" descr="User">
            <a:extLst>
              <a:ext uri="{FF2B5EF4-FFF2-40B4-BE49-F238E27FC236}">
                <a16:creationId xmlns:a16="http://schemas.microsoft.com/office/drawing/2014/main" id="{345156CB-233C-454F-88D8-6AF07A38F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147" y="1765253"/>
            <a:ext cx="1402961" cy="1402961"/>
          </a:xfrm>
          <a:prstGeom prst="rect">
            <a:avLst/>
          </a:prstGeom>
        </p:spPr>
      </p:pic>
      <p:pic>
        <p:nvPicPr>
          <p:cNvPr id="13" name="Graphic 12" descr="User">
            <a:extLst>
              <a:ext uri="{FF2B5EF4-FFF2-40B4-BE49-F238E27FC236}">
                <a16:creationId xmlns:a16="http://schemas.microsoft.com/office/drawing/2014/main" id="{9396442D-7AAC-47AD-8B74-1553C0AFA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905" y="3787705"/>
            <a:ext cx="1402961" cy="1402961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9F0A901F-9D0C-4235-8783-50C25B14F8A4}"/>
              </a:ext>
            </a:extLst>
          </p:cNvPr>
          <p:cNvSpPr>
            <a:spLocks noGrp="1"/>
          </p:cNvSpPr>
          <p:nvPr/>
        </p:nvSpPr>
        <p:spPr>
          <a:xfrm>
            <a:off x="1763586" y="3880034"/>
            <a:ext cx="3713483" cy="1699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nn-NO" sz="2200" dirty="0">
                <a:solidFill>
                  <a:schemeClr val="tx1"/>
                </a:solidFill>
                <a:latin typeface="+mn-lt"/>
              </a:rPr>
              <a:t>Jason Brown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n-NO" sz="2200" dirty="0">
                <a:solidFill>
                  <a:schemeClr val="tx1"/>
                </a:solidFill>
                <a:latin typeface="+mn-lt"/>
              </a:rPr>
              <a:t>Principal Air Quality Planner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nn-NO" sz="2200" dirty="0">
                <a:latin typeface="+mn-lt"/>
                <a:hlinkClick r:id="rId7"/>
              </a:rPr>
              <a:t>JBrown@nctcog.org</a:t>
            </a:r>
            <a:r>
              <a:rPr lang="nn-NO" sz="2200" dirty="0">
                <a:latin typeface="+mn-lt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n-NO" sz="2200" dirty="0">
                <a:solidFill>
                  <a:schemeClr val="tx1"/>
                </a:solidFill>
                <a:latin typeface="+mn-lt"/>
              </a:rPr>
              <a:t>817-704-2514 </a:t>
            </a:r>
            <a:endParaRPr lang="en-US" sz="22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3D581C19-D08B-4316-B2AF-2BF6110F970F}"/>
              </a:ext>
            </a:extLst>
          </p:cNvPr>
          <p:cNvSpPr>
            <a:spLocks noGrp="1"/>
          </p:cNvSpPr>
          <p:nvPr/>
        </p:nvSpPr>
        <p:spPr>
          <a:xfrm>
            <a:off x="1763587" y="1941558"/>
            <a:ext cx="2593810" cy="140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200" dirty="0">
                <a:solidFill>
                  <a:schemeClr val="tx1"/>
                </a:solidFill>
                <a:latin typeface="+mn-lt"/>
              </a:rPr>
              <a:t>Trey Pope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200" dirty="0">
                <a:solidFill>
                  <a:schemeClr val="tx1"/>
                </a:solidFill>
                <a:latin typeface="+mn-lt"/>
              </a:rPr>
              <a:t>Air Quality Planner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200" dirty="0">
                <a:latin typeface="+mn-lt"/>
                <a:hlinkClick r:id="rId8"/>
              </a:rPr>
              <a:t>TPope@nctcog.org</a:t>
            </a:r>
            <a:endParaRPr lang="nn-NO" sz="22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200" dirty="0">
                <a:solidFill>
                  <a:schemeClr val="tx1"/>
                </a:solidFill>
                <a:latin typeface="+mn-lt"/>
              </a:rPr>
              <a:t>817-695-9297</a:t>
            </a:r>
            <a:endParaRPr lang="en-US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231AB4B9-AE43-C64B-E8D6-52E4DB4CC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6237" y="1765252"/>
            <a:ext cx="1402961" cy="1402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B28049-8158-6E3D-309C-4E2860A3AC4B}"/>
              </a:ext>
            </a:extLst>
          </p:cNvPr>
          <p:cNvSpPr txBox="1"/>
          <p:nvPr/>
        </p:nvSpPr>
        <p:spPr>
          <a:xfrm>
            <a:off x="7834605" y="1941558"/>
            <a:ext cx="31649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n-NO" sz="2200" dirty="0"/>
              <a:t>Jared Wright</a:t>
            </a:r>
            <a:endParaRPr lang="nn-NO" sz="2200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200" dirty="0">
                <a:solidFill>
                  <a:schemeClr val="tx1"/>
                </a:solidFill>
                <a:latin typeface="+mn-lt"/>
              </a:rPr>
              <a:t>Air Quality Planner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200" dirty="0">
                <a:hlinkClick r:id="rId9"/>
              </a:rPr>
              <a:t>JWright@nctcog.org</a:t>
            </a:r>
            <a:endParaRPr lang="nn-NO" sz="22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200" dirty="0">
                <a:solidFill>
                  <a:schemeClr val="tx1"/>
                </a:solidFill>
                <a:latin typeface="+mn-lt"/>
              </a:rPr>
              <a:t>817-608-2374</a:t>
            </a:r>
            <a:endParaRPr lang="en-US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Graphic 7" descr="User">
            <a:extLst>
              <a:ext uri="{FF2B5EF4-FFF2-40B4-BE49-F238E27FC236}">
                <a16:creationId xmlns:a16="http://schemas.microsoft.com/office/drawing/2014/main" id="{7AD1E8CD-0D46-711E-E226-F820D0CF3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13452" y="3689788"/>
            <a:ext cx="1402961" cy="14029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F09F54-5FD1-EB4B-8B48-B74AE7DACD58}"/>
              </a:ext>
            </a:extLst>
          </p:cNvPr>
          <p:cNvSpPr txBox="1"/>
          <p:nvPr/>
        </p:nvSpPr>
        <p:spPr>
          <a:xfrm>
            <a:off x="7874784" y="3880034"/>
            <a:ext cx="37134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n-NO" sz="2200" dirty="0">
                <a:solidFill>
                  <a:schemeClr val="tx1"/>
                </a:solidFill>
                <a:latin typeface="+mn-lt"/>
              </a:rPr>
              <a:t>Amy Hodges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200" dirty="0">
                <a:solidFill>
                  <a:schemeClr val="tx1"/>
                </a:solidFill>
                <a:latin typeface="+mn-lt"/>
              </a:rPr>
              <a:t>Principal Air Quality Planner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200" dirty="0">
                <a:hlinkClick r:id="rId9"/>
              </a:rPr>
              <a:t>AHodges@nctcog.org</a:t>
            </a:r>
            <a:endParaRPr lang="nn-NO" sz="22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200" dirty="0">
                <a:solidFill>
                  <a:schemeClr val="tx1"/>
                </a:solidFill>
                <a:latin typeface="+mn-lt"/>
              </a:rPr>
              <a:t>817-704-2508</a:t>
            </a:r>
            <a:endParaRPr lang="en-US" sz="2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684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C6EB3-4C67-4281-8527-036F0F95DE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4109" y="6356350"/>
            <a:ext cx="3575814" cy="365125"/>
          </a:xfrm>
        </p:spPr>
        <p:txBody>
          <a:bodyPr/>
          <a:lstStyle/>
          <a:p>
            <a:r>
              <a:rPr lang="en-US" dirty="0"/>
              <a:t>Local Clean Air Project Spotlight</a:t>
            </a:r>
            <a:r>
              <a:rPr lang="en-US"/>
              <a:t> and Funding Opportunities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BA58E-FDC9-41FA-8FE0-71FA2EBDE0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25806CAF-CDA6-E879-F212-DD4BB4491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40" y="255693"/>
            <a:ext cx="10515601" cy="810577"/>
          </a:xfrm>
        </p:spPr>
        <p:txBody>
          <a:bodyPr>
            <a:normAutofit/>
          </a:bodyPr>
          <a:lstStyle/>
          <a:p>
            <a:r>
              <a:rPr lang="en-US" sz="2800" dirty="0"/>
              <a:t>Project Highlights – Clean Fleets North Texas</a:t>
            </a:r>
            <a:endParaRPr lang="en-US" sz="2800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16F62CB1-8B0E-9ECA-B956-9AC62DA9E95E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377838479"/>
              </p:ext>
            </p:extLst>
          </p:nvPr>
        </p:nvGraphicFramePr>
        <p:xfrm>
          <a:off x="615044" y="1086874"/>
          <a:ext cx="11029559" cy="5149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976">
                  <a:extLst>
                    <a:ext uri="{9D8B030D-6E8A-4147-A177-3AD203B41FA5}">
                      <a16:colId xmlns:a16="http://schemas.microsoft.com/office/drawing/2014/main" val="2082210067"/>
                    </a:ext>
                  </a:extLst>
                </a:gridCol>
                <a:gridCol w="2867282">
                  <a:extLst>
                    <a:ext uri="{9D8B030D-6E8A-4147-A177-3AD203B41FA5}">
                      <a16:colId xmlns:a16="http://schemas.microsoft.com/office/drawing/2014/main" val="2197831139"/>
                    </a:ext>
                  </a:extLst>
                </a:gridCol>
                <a:gridCol w="2679369">
                  <a:extLst>
                    <a:ext uri="{9D8B030D-6E8A-4147-A177-3AD203B41FA5}">
                      <a16:colId xmlns:a16="http://schemas.microsoft.com/office/drawing/2014/main" val="2431720831"/>
                    </a:ext>
                  </a:extLst>
                </a:gridCol>
                <a:gridCol w="3068932">
                  <a:extLst>
                    <a:ext uri="{9D8B030D-6E8A-4147-A177-3AD203B41FA5}">
                      <a16:colId xmlns:a16="http://schemas.microsoft.com/office/drawing/2014/main" val="979755654"/>
                    </a:ext>
                  </a:extLst>
                </a:gridCol>
              </a:tblGrid>
              <a:tr h="623322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1" kern="1200" dirty="0">
                        <a:solidFill>
                          <a:srgbClr val="004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Denton Independent School District (ISD)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City of Dallas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City of Dallas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798128"/>
                  </a:ext>
                </a:extLst>
              </a:tr>
              <a:tr h="801414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Awarded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Two Propane School Buses; 95% Nitrogen Oxides (NOx) Emissions Reduction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Two Diesel Hybrid Electric Crawler Tractors; 92% NOx Emissions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 Compressed Natural Gas (CNG) Powered Dump Truck; 99% NOx Emissions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300994"/>
                  </a:ext>
                </a:extLst>
              </a:tr>
              <a:tr h="563958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Technology Replaced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Two Diesel School Buses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Two Diesel Crawler Tractors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 Diesel Powered Dump Truck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818238"/>
                  </a:ext>
                </a:extLst>
              </a:tr>
              <a:tr h="563958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Project Geographic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Denton ISD, Denton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City of Dallas, McCommas Bluff Landfill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City of Dallas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101807"/>
                  </a:ext>
                </a:extLst>
              </a:tr>
              <a:tr h="563958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Awarded Amount</a:t>
                      </a:r>
                    </a:p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Total Project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$53,346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$213,382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$249,589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$998,354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$57,750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$183,669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006128"/>
                  </a:ext>
                </a:extLst>
              </a:tr>
              <a:tr h="563958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Call for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Clean Fleets North Texas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Clean Fleets North Texas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Clean Fleets North Texas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29481"/>
                  </a:ext>
                </a:extLst>
              </a:tr>
              <a:tr h="1370022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Funding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Texas Commission on Environmental Quality (TCEQ)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Supplemental Environmental Project (SEP)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Environmental Protection Agency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National Clean Diesel Funding Assistance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Environmental Protection Agency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National Clean Diesel Funding Assistance Program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184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24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B900DE-680C-7165-4429-076F704601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Local Clean Air Project Spotlight</a:t>
            </a:r>
            <a:r>
              <a:rPr lang="en-US"/>
              <a:t> and Funding Opportunities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2740F-6AD5-F195-8BB4-E51E92CBD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Denton ISD Propane School Bus">
            <a:extLst>
              <a:ext uri="{FF2B5EF4-FFF2-40B4-BE49-F238E27FC236}">
                <a16:creationId xmlns:a16="http://schemas.microsoft.com/office/drawing/2014/main" id="{D67641A2-6E03-A5B9-28BB-7CB16BBD5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82" y="992909"/>
            <a:ext cx="5496020" cy="4122015"/>
          </a:xfrm>
          <a:prstGeom prst="rect">
            <a:avLst/>
          </a:prstGeom>
        </p:spPr>
      </p:pic>
      <p:pic>
        <p:nvPicPr>
          <p:cNvPr id="8" name="Picture 7" descr="A school bus parked on the side of the road&#10;&#10;Description automatically generated">
            <a:extLst>
              <a:ext uri="{FF2B5EF4-FFF2-40B4-BE49-F238E27FC236}">
                <a16:creationId xmlns:a16="http://schemas.microsoft.com/office/drawing/2014/main" id="{4871CB67-5907-C35B-F1B5-ED4FFCA3B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46" y="992909"/>
            <a:ext cx="5496018" cy="412201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8ACCFF3-47BD-996B-8D80-4E1864B0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13507"/>
            <a:ext cx="10661587" cy="590931"/>
          </a:xfrm>
        </p:spPr>
        <p:txBody>
          <a:bodyPr>
            <a:spAutoFit/>
          </a:bodyPr>
          <a:lstStyle/>
          <a:p>
            <a:r>
              <a:rPr lang="en-US" sz="3600" dirty="0"/>
              <a:t>Denton ISD</a:t>
            </a:r>
            <a:endParaRPr lang="en-US" sz="3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E7CDE1-5DF4-5B0D-E826-E9CAC2F77CF7}"/>
              </a:ext>
            </a:extLst>
          </p:cNvPr>
          <p:cNvSpPr txBox="1"/>
          <p:nvPr/>
        </p:nvSpPr>
        <p:spPr>
          <a:xfrm>
            <a:off x="257177" y="5149356"/>
            <a:ext cx="549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Propane School Bus #1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A0B86-8531-8E4C-9C92-D55B678726C0}"/>
              </a:ext>
            </a:extLst>
          </p:cNvPr>
          <p:cNvSpPr txBox="1"/>
          <p:nvPr/>
        </p:nvSpPr>
        <p:spPr>
          <a:xfrm>
            <a:off x="6095858" y="5149356"/>
            <a:ext cx="549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Propane School Bus #2</a:t>
            </a:r>
          </a:p>
        </p:txBody>
      </p:sp>
    </p:spTree>
    <p:extLst>
      <p:ext uri="{BB962C8B-B14F-4D97-AF65-F5344CB8AC3E}">
        <p14:creationId xmlns:p14="http://schemas.microsoft.com/office/powerpoint/2010/main" val="3546384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9A794B-C0C3-1F93-3AD8-24E9E9F896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Local Clean Air Project Spotlight</a:t>
            </a:r>
            <a:r>
              <a:rPr lang="en-US"/>
              <a:t> and Funding Opportunities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81ADD-1C63-EA0C-826B-D106A01F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4133F1BE-FB68-7329-B953-1F26424C4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64165"/>
            <a:ext cx="10661587" cy="1023938"/>
          </a:xfrm>
        </p:spPr>
        <p:txBody>
          <a:bodyPr>
            <a:normAutofit/>
          </a:bodyPr>
          <a:lstStyle/>
          <a:p>
            <a:r>
              <a:rPr lang="en-US" sz="3600"/>
              <a:t>City of Dallas (April 2022)</a:t>
            </a:r>
          </a:p>
        </p:txBody>
      </p:sp>
      <p:pic>
        <p:nvPicPr>
          <p:cNvPr id="7" name="Picture 6" descr="A picture containing outdoor, sky, truck, old&#10;&#10;Description automatically generated">
            <a:extLst>
              <a:ext uri="{FF2B5EF4-FFF2-40B4-BE49-F238E27FC236}">
                <a16:creationId xmlns:a16="http://schemas.microsoft.com/office/drawing/2014/main" id="{6BF27BA3-BD0A-12F7-67FC-5EF2AF583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9" y="1874196"/>
            <a:ext cx="4176345" cy="3132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AE3FF3-EB40-4C08-E5AC-0C2FC628ABF8}"/>
              </a:ext>
            </a:extLst>
          </p:cNvPr>
          <p:cNvSpPr txBox="1"/>
          <p:nvPr/>
        </p:nvSpPr>
        <p:spPr>
          <a:xfrm>
            <a:off x="133830" y="5006455"/>
            <a:ext cx="417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Crawler Tractor #1</a:t>
            </a:r>
          </a:p>
        </p:txBody>
      </p:sp>
      <p:pic>
        <p:nvPicPr>
          <p:cNvPr id="9" name="Picture 8" descr="A picture containing text, meter, cooker, kitchen appliance&#10;&#10;Description automatically generated">
            <a:extLst>
              <a:ext uri="{FF2B5EF4-FFF2-40B4-BE49-F238E27FC236}">
                <a16:creationId xmlns:a16="http://schemas.microsoft.com/office/drawing/2014/main" id="{B3CFCB22-2AF7-6928-07B4-2ADE4ACE92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" r="3417"/>
          <a:stretch/>
        </p:blipFill>
        <p:spPr>
          <a:xfrm>
            <a:off x="4119418" y="1100917"/>
            <a:ext cx="3989867" cy="32943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69E15F-3D2C-158C-AADA-A0B559FAFD88}"/>
              </a:ext>
            </a:extLst>
          </p:cNvPr>
          <p:cNvSpPr txBox="1"/>
          <p:nvPr/>
        </p:nvSpPr>
        <p:spPr>
          <a:xfrm>
            <a:off x="4119419" y="4395224"/>
            <a:ext cx="377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Crawler Tractor Screen</a:t>
            </a:r>
          </a:p>
        </p:txBody>
      </p:sp>
      <p:pic>
        <p:nvPicPr>
          <p:cNvPr id="11" name="Picture 10" descr="A picture containing ground, outdoor, transport, old&#10;&#10;Description automatically generated">
            <a:extLst>
              <a:ext uri="{FF2B5EF4-FFF2-40B4-BE49-F238E27FC236}">
                <a16:creationId xmlns:a16="http://schemas.microsoft.com/office/drawing/2014/main" id="{370F690F-EB98-1B05-7DF3-B620EA1D8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27" y="2624824"/>
            <a:ext cx="4176345" cy="31322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82DC62-15CD-365C-4F95-BA2CC29C0252}"/>
              </a:ext>
            </a:extLst>
          </p:cNvPr>
          <p:cNvSpPr txBox="1"/>
          <p:nvPr/>
        </p:nvSpPr>
        <p:spPr>
          <a:xfrm>
            <a:off x="7894027" y="5787057"/>
            <a:ext cx="417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Crawler Tractor #2</a:t>
            </a:r>
          </a:p>
        </p:txBody>
      </p:sp>
    </p:spTree>
    <p:extLst>
      <p:ext uri="{BB962C8B-B14F-4D97-AF65-F5344CB8AC3E}">
        <p14:creationId xmlns:p14="http://schemas.microsoft.com/office/powerpoint/2010/main" val="2378353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287373-4779-906D-962C-716FB791C9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Local Clean Air Project Spotlight</a:t>
            </a:r>
            <a:r>
              <a:rPr lang="en-US"/>
              <a:t> and Funding Opportunities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50ADA-4C86-1912-30B5-A50804B06E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F6EB8034-29A0-31DF-F4FD-3090D14E8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17507"/>
            <a:ext cx="10661587" cy="1023938"/>
          </a:xfrm>
        </p:spPr>
        <p:txBody>
          <a:bodyPr>
            <a:normAutofit/>
          </a:bodyPr>
          <a:lstStyle/>
          <a:p>
            <a:r>
              <a:rPr lang="en-US" sz="3600"/>
              <a:t>City of Dallas (August 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1131DB-9A16-8858-FA25-0AA8F5445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15" y="1015696"/>
            <a:ext cx="6682942" cy="4708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2BFB98-FAAE-1CB9-9946-1AEEC3E65E84}"/>
              </a:ext>
            </a:extLst>
          </p:cNvPr>
          <p:cNvSpPr txBox="1"/>
          <p:nvPr/>
        </p:nvSpPr>
        <p:spPr>
          <a:xfrm>
            <a:off x="2778434" y="5724311"/>
            <a:ext cx="665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Dump Truck Side Profile</a:t>
            </a:r>
          </a:p>
        </p:txBody>
      </p:sp>
    </p:spTree>
    <p:extLst>
      <p:ext uri="{BB962C8B-B14F-4D97-AF65-F5344CB8AC3E}">
        <p14:creationId xmlns:p14="http://schemas.microsoft.com/office/powerpoint/2010/main" val="1424890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C6EB3-4C67-4281-8527-036F0F95DE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4109" y="6356350"/>
            <a:ext cx="3575814" cy="365125"/>
          </a:xfrm>
        </p:spPr>
        <p:txBody>
          <a:bodyPr/>
          <a:lstStyle/>
          <a:p>
            <a:r>
              <a:rPr lang="en-US" dirty="0"/>
              <a:t>Local Clean Air Project Spotlight</a:t>
            </a:r>
            <a:r>
              <a:rPr lang="en-US"/>
              <a:t> and Funding Opportunities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BA58E-FDC9-41FA-8FE0-71FA2EBDE0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25806CAF-CDA6-E879-F212-DD4BB4491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86" y="410541"/>
            <a:ext cx="10699687" cy="574258"/>
          </a:xfrm>
        </p:spPr>
        <p:txBody>
          <a:bodyPr>
            <a:normAutofit/>
          </a:bodyPr>
          <a:lstStyle/>
          <a:p>
            <a:r>
              <a:rPr lang="en-US" sz="2400" dirty="0"/>
              <a:t>Project Highlights – North Texas Emissions Reduction Project</a:t>
            </a:r>
            <a:endParaRPr lang="en-US" sz="2400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16F62CB1-8B0E-9ECA-B956-9AC62DA9E95E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081793661"/>
              </p:ext>
            </p:extLst>
          </p:nvPr>
        </p:nvGraphicFramePr>
        <p:xfrm>
          <a:off x="410545" y="1351799"/>
          <a:ext cx="11383347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8720">
                  <a:extLst>
                    <a:ext uri="{9D8B030D-6E8A-4147-A177-3AD203B41FA5}">
                      <a16:colId xmlns:a16="http://schemas.microsoft.com/office/drawing/2014/main" val="2082210067"/>
                    </a:ext>
                  </a:extLst>
                </a:gridCol>
                <a:gridCol w="3193114">
                  <a:extLst>
                    <a:ext uri="{9D8B030D-6E8A-4147-A177-3AD203B41FA5}">
                      <a16:colId xmlns:a16="http://schemas.microsoft.com/office/drawing/2014/main" val="2197831139"/>
                    </a:ext>
                  </a:extLst>
                </a:gridCol>
                <a:gridCol w="2997153">
                  <a:extLst>
                    <a:ext uri="{9D8B030D-6E8A-4147-A177-3AD203B41FA5}">
                      <a16:colId xmlns:a16="http://schemas.microsoft.com/office/drawing/2014/main" val="2431720831"/>
                    </a:ext>
                  </a:extLst>
                </a:gridCol>
                <a:gridCol w="3084360">
                  <a:extLst>
                    <a:ext uri="{9D8B030D-6E8A-4147-A177-3AD203B41FA5}">
                      <a16:colId xmlns:a16="http://schemas.microsoft.com/office/drawing/2014/main" val="9797556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400" b="1" kern="1200" dirty="0">
                        <a:solidFill>
                          <a:srgbClr val="004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Alliance Aviation Management</a:t>
                      </a:r>
                      <a:endParaRPr lang="en-US" sz="1400" b="1" kern="1200" dirty="0">
                        <a:solidFill>
                          <a:srgbClr val="004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Romark Logistics</a:t>
                      </a:r>
                      <a:endParaRPr lang="en-US" sz="1400" b="1" kern="1200" dirty="0">
                        <a:solidFill>
                          <a:srgbClr val="004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DHL Supply Chain</a:t>
                      </a:r>
                      <a:endParaRPr lang="en-US" sz="1400" b="1" kern="1200" dirty="0">
                        <a:solidFill>
                          <a:srgbClr val="004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798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Awarded Project</a:t>
                      </a:r>
                      <a:endParaRPr lang="en-US" sz="1400" b="1" kern="1200" dirty="0">
                        <a:solidFill>
                          <a:srgbClr val="004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Two Electric Powered Aircraft Tugs and Charging Infrastructure;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100% NOx Emissions Reduction at Location</a:t>
                      </a:r>
                      <a:endParaRPr lang="en-US" sz="1400" i="1" dirty="0">
                        <a:solidFill>
                          <a:srgbClr val="00446A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Two Electric Powered Terminal Tractors (Yard Trucks) and Charging Infrastructure;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100% NOx Emissions Reduction at Location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Two All-Electric Terminal Tractors (Yard Trucks) and Charging Infrastructure;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100% NOx Emissions Reduction at Location</a:t>
                      </a:r>
                      <a:endParaRPr lang="en-US" sz="1400" i="1" dirty="0">
                        <a:solidFill>
                          <a:srgbClr val="00446A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300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Technology Replaced</a:t>
                      </a:r>
                      <a:endParaRPr lang="en-US" sz="1400" b="1" kern="1200" dirty="0">
                        <a:solidFill>
                          <a:srgbClr val="004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Two Diesel Engine Powered Aircraft Tugs</a:t>
                      </a:r>
                      <a:endParaRPr lang="en-US" sz="1400" dirty="0">
                        <a:solidFill>
                          <a:srgbClr val="00446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Two Diesel Engine Powered Terminal Tractors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Two Diesel Engine Powered Terminal Tractors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818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Project Geographic Area</a:t>
                      </a:r>
                      <a:endParaRPr lang="en-US" sz="1400" b="1" kern="1200" dirty="0">
                        <a:solidFill>
                          <a:srgbClr val="004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Operating at Alliance Airport, Fort Worth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(Tarrant County)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Operating in Lancaster, Texas (Dallas County)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Operating in Fort Worth (Tarrant County)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101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Awarded Amount</a:t>
                      </a:r>
                    </a:p>
                    <a:p>
                      <a:pPr marL="0" algn="r" defTabSz="914400" rtl="0" eaLnBrk="1" latinLnBrk="0" hangingPunct="1"/>
                      <a:r>
                        <a:rPr lang="en-US" sz="1400" b="1" kern="120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Total Project Cost</a:t>
                      </a:r>
                      <a:endParaRPr lang="en-US" sz="1400" b="1" kern="1200" dirty="0">
                        <a:solidFill>
                          <a:srgbClr val="004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$108,770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$250,597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$288,914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$651,016</a:t>
                      </a:r>
                      <a:endParaRPr lang="en-US" sz="1400" dirty="0">
                        <a:solidFill>
                          <a:srgbClr val="00446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$313,733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$697,185</a:t>
                      </a:r>
                      <a:endParaRPr lang="en-US" sz="1400" dirty="0">
                        <a:solidFill>
                          <a:srgbClr val="00446A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006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Call for Project</a:t>
                      </a:r>
                      <a:endParaRPr lang="en-US" sz="1400" b="1" kern="1200" dirty="0">
                        <a:solidFill>
                          <a:srgbClr val="004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North Texas Emissions Reduction Project 2020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North Texas Emissions Reduction Project 2020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North Texas Emissions Reduction Project 2020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4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29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Funding Source</a:t>
                      </a:r>
                      <a:endParaRPr lang="en-US" sz="1400" b="1" kern="1200" dirty="0">
                        <a:solidFill>
                          <a:srgbClr val="004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Environmental Protection Agency </a:t>
                      </a:r>
                    </a:p>
                    <a:p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National Clean Diesel Funding Assistance Program</a:t>
                      </a:r>
                      <a:endParaRPr lang="en-US" sz="1400" dirty="0">
                        <a:solidFill>
                          <a:srgbClr val="00446A"/>
                        </a:solidFill>
                      </a:endParaRPr>
                    </a:p>
                  </a:txBody>
                  <a:tcPr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Environmental Protection Agency </a:t>
                      </a:r>
                    </a:p>
                    <a:p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National Clean Diesel Funding Assistance Program</a:t>
                      </a:r>
                      <a:endParaRPr lang="en-US" sz="1400" dirty="0">
                        <a:solidFill>
                          <a:srgbClr val="00446A"/>
                        </a:solidFill>
                      </a:endParaRPr>
                    </a:p>
                  </a:txBody>
                  <a:tcPr marB="0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Environmental Protection Agency </a:t>
                      </a:r>
                    </a:p>
                    <a:p>
                      <a:r>
                        <a:rPr lang="en-US" sz="1400">
                          <a:solidFill>
                            <a:srgbClr val="00446A"/>
                          </a:solidFill>
                        </a:rPr>
                        <a:t>National Clean Diesel Funding Assistance Program</a:t>
                      </a:r>
                      <a:endParaRPr lang="en-US" sz="1400" dirty="0">
                        <a:solidFill>
                          <a:srgbClr val="00446A"/>
                        </a:solidFill>
                      </a:endParaRPr>
                    </a:p>
                  </a:txBody>
                  <a:tcPr marB="0"/>
                </a:tc>
                <a:extLst>
                  <a:ext uri="{0D108BD9-81ED-4DB2-BD59-A6C34878D82A}">
                    <a16:rowId xmlns:a16="http://schemas.microsoft.com/office/drawing/2014/main" val="3897184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962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C6EB3-4C67-4281-8527-036F0F95DE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4109" y="6356350"/>
            <a:ext cx="3575814" cy="365125"/>
          </a:xfrm>
        </p:spPr>
        <p:txBody>
          <a:bodyPr/>
          <a:lstStyle/>
          <a:p>
            <a:r>
              <a:rPr lang="en-US" dirty="0"/>
              <a:t>Local Clean Air Project Spotlight</a:t>
            </a:r>
            <a:r>
              <a:rPr lang="en-US"/>
              <a:t> and Funding Opportunities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BA58E-FDC9-41FA-8FE0-71FA2EBDE0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25806CAF-CDA6-E879-F212-DD4BB4491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86" y="318378"/>
            <a:ext cx="10699687" cy="712053"/>
          </a:xfrm>
        </p:spPr>
        <p:txBody>
          <a:bodyPr>
            <a:normAutofit/>
          </a:bodyPr>
          <a:lstStyle/>
          <a:p>
            <a:r>
              <a:rPr lang="en-US" sz="2800" dirty="0"/>
              <a:t>Project Highlights – North Texas Clean Diesel Project</a:t>
            </a:r>
            <a:endParaRPr lang="en-US" sz="280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327CA38-8F5C-0AEC-5FD0-BBB45A11D51F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827276948"/>
              </p:ext>
            </p:extLst>
          </p:nvPr>
        </p:nvGraphicFramePr>
        <p:xfrm>
          <a:off x="2444620" y="1254732"/>
          <a:ext cx="7315200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151100994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0931760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1" kern="1200" dirty="0">
                        <a:solidFill>
                          <a:srgbClr val="004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Bimbo Bakeries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654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Awarded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 All-Electric Terminal Truck and Charging Infrastructure;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4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100% NOx Emissions Reduction at Location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256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Technology Replaced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446A"/>
                          </a:solidFill>
                        </a:rPr>
                        <a:t>One Diesel Engine Powered Terminal Tractor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963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Project Geographic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46A"/>
                          </a:solidFill>
                        </a:rPr>
                        <a:t>Operating in Fort Worth (Tarrant County)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35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Awarded Amount</a:t>
                      </a:r>
                    </a:p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Total Project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46A"/>
                          </a:solidFill>
                        </a:rPr>
                        <a:t>$172,264</a:t>
                      </a:r>
                    </a:p>
                    <a:p>
                      <a:r>
                        <a:rPr lang="en-US" sz="1600" dirty="0">
                          <a:solidFill>
                            <a:srgbClr val="00446A"/>
                          </a:solidFill>
                        </a:rPr>
                        <a:t>$384,001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667785"/>
                  </a:ext>
                </a:extLst>
              </a:tr>
              <a:tr h="36957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Call for Project</a:t>
                      </a:r>
                    </a:p>
                    <a:p>
                      <a:pPr marL="0" algn="r" defTabSz="914400" rtl="0" eaLnBrk="1" latinLnBrk="0" hangingPunct="1"/>
                      <a:endParaRPr lang="en-US" sz="1600" b="1" kern="1200" dirty="0">
                        <a:solidFill>
                          <a:srgbClr val="00446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46A"/>
                          </a:solidFill>
                        </a:rPr>
                        <a:t>North Texas Emissions Reduction Project 2020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676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00446A"/>
                          </a:solidFill>
                          <a:latin typeface="+mn-lt"/>
                          <a:ea typeface="+mn-ea"/>
                          <a:cs typeface="+mn-cs"/>
                        </a:rPr>
                        <a:t>Funding Source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446A"/>
                          </a:solidFill>
                        </a:rPr>
                        <a:t>Environmental Protection Agency </a:t>
                      </a:r>
                    </a:p>
                    <a:p>
                      <a:r>
                        <a:rPr lang="en-US" sz="1600" dirty="0">
                          <a:solidFill>
                            <a:srgbClr val="00446A"/>
                          </a:solidFill>
                        </a:rPr>
                        <a:t>National Clean Diesel Funding Assistance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020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8042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96B120-DFC7-4C05-8E3F-7F01A86D6E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4109" y="6356350"/>
            <a:ext cx="3683968" cy="365125"/>
          </a:xfrm>
        </p:spPr>
        <p:txBody>
          <a:bodyPr/>
          <a:lstStyle/>
          <a:p>
            <a:r>
              <a:rPr lang="en-US" dirty="0"/>
              <a:t>Local Clean Air Project Spotlight</a:t>
            </a:r>
            <a:r>
              <a:rPr lang="en-US"/>
              <a:t> and Funding Opportunities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88C548-46CE-4BC1-A8F0-A9DBB4C3D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ABA4D9-BC5A-49FE-ADB2-E5EE63526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7" y="897485"/>
            <a:ext cx="5144429" cy="3858322"/>
          </a:xfrm>
          <a:prstGeom prst="rect">
            <a:avLst/>
          </a:prstGeom>
        </p:spPr>
      </p:pic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66FD68F-1261-4362-8F1A-78004C9E7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10" y="962576"/>
            <a:ext cx="3768532" cy="2826399"/>
          </a:xfrm>
          <a:prstGeom prst="rect">
            <a:avLst/>
          </a:prstGeom>
        </p:spPr>
      </p:pic>
      <p:pic>
        <p:nvPicPr>
          <p:cNvPr id="11" name="Picture 10" descr="A close-up of a car engine&#10;&#10;Description automatically generated with low confidence">
            <a:extLst>
              <a:ext uri="{FF2B5EF4-FFF2-40B4-BE49-F238E27FC236}">
                <a16:creationId xmlns:a16="http://schemas.microsoft.com/office/drawing/2014/main" id="{8D620713-BDD8-4F26-B043-60BC842738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24" y="3452729"/>
            <a:ext cx="3768532" cy="28263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0D6184-73C9-45D5-8880-DC8B9C3834E9}"/>
              </a:ext>
            </a:extLst>
          </p:cNvPr>
          <p:cNvSpPr txBox="1"/>
          <p:nvPr/>
        </p:nvSpPr>
        <p:spPr>
          <a:xfrm>
            <a:off x="650465" y="4818861"/>
            <a:ext cx="523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Aircraft Tug Side Profile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32DFF-8BCE-46C9-A8C6-30F18DE91D3E}"/>
              </a:ext>
            </a:extLst>
          </p:cNvPr>
          <p:cNvSpPr txBox="1"/>
          <p:nvPr/>
        </p:nvSpPr>
        <p:spPr>
          <a:xfrm>
            <a:off x="7987005" y="3788975"/>
            <a:ext cx="345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Aircraft Tug Batteries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9F16E1-AEB4-4D6E-9F0F-29C681A8DB18}"/>
              </a:ext>
            </a:extLst>
          </p:cNvPr>
          <p:cNvSpPr txBox="1"/>
          <p:nvPr/>
        </p:nvSpPr>
        <p:spPr>
          <a:xfrm>
            <a:off x="4790824" y="6279128"/>
            <a:ext cx="376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Aircraft Tug Electric Motor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D342D662-E7A9-F0B7-B853-9A212E060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42863"/>
            <a:ext cx="10661587" cy="1023938"/>
          </a:xfrm>
        </p:spPr>
        <p:txBody>
          <a:bodyPr>
            <a:normAutofit/>
          </a:bodyPr>
          <a:lstStyle/>
          <a:p>
            <a:r>
              <a:rPr lang="en-US" sz="3600" dirty="0"/>
              <a:t>Alliance Aviation Management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94090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96B120-DFC7-4C05-8E3F-7F01A86D6E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04109" y="6356350"/>
            <a:ext cx="368396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69696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Local Clean Air Project Spotlight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69696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and Funding Opportunities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69696">
                  <a:lumMod val="50000"/>
                </a:srgb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88C548-46CE-4BC1-A8F0-A9DBB4C3D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69696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69696">
                  <a:lumMod val="50000"/>
                </a:srgb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0D6184-73C9-45D5-8880-DC8B9C3834E9}"/>
              </a:ext>
            </a:extLst>
          </p:cNvPr>
          <p:cNvSpPr txBox="1"/>
          <p:nvPr/>
        </p:nvSpPr>
        <p:spPr>
          <a:xfrm>
            <a:off x="319275" y="5125454"/>
            <a:ext cx="490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Terminal Tractor Front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32DFF-8BCE-46C9-A8C6-30F18DE91D3E}"/>
              </a:ext>
            </a:extLst>
          </p:cNvPr>
          <p:cNvSpPr txBox="1"/>
          <p:nvPr/>
        </p:nvSpPr>
        <p:spPr>
          <a:xfrm>
            <a:off x="7773983" y="4254903"/>
            <a:ext cx="420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Terminal Tractor Side Profile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9F16E1-AEB4-4D6E-9F0F-29C681A8DB18}"/>
              </a:ext>
            </a:extLst>
          </p:cNvPr>
          <p:cNvSpPr txBox="1"/>
          <p:nvPr/>
        </p:nvSpPr>
        <p:spPr>
          <a:xfrm>
            <a:off x="4447901" y="5913140"/>
            <a:ext cx="386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Terminal Tractor and Charging Unit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D342D662-E7A9-F0B7-B853-9A212E060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54829"/>
            <a:ext cx="10661587" cy="1023938"/>
          </a:xfrm>
        </p:spPr>
        <p:txBody>
          <a:bodyPr>
            <a:normAutofit/>
          </a:bodyPr>
          <a:lstStyle/>
          <a:p>
            <a:r>
              <a:rPr lang="en-US" sz="3600" dirty="0"/>
              <a:t>Romark Logistics</a:t>
            </a:r>
            <a:endParaRPr lang="en-US" sz="3600"/>
          </a:p>
        </p:txBody>
      </p:sp>
      <p:pic>
        <p:nvPicPr>
          <p:cNvPr id="5" name="Picture 4" descr="A person standing next to a large truck&#10;&#10;Description automatically generated with medium confidence">
            <a:extLst>
              <a:ext uri="{FF2B5EF4-FFF2-40B4-BE49-F238E27FC236}">
                <a16:creationId xmlns:a16="http://schemas.microsoft.com/office/drawing/2014/main" id="{D61AF140-CD83-FF76-3C61-651896C71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21" y="959956"/>
            <a:ext cx="4338452" cy="3253839"/>
          </a:xfrm>
          <a:prstGeom prst="rect">
            <a:avLst/>
          </a:prstGeom>
        </p:spPr>
      </p:pic>
      <p:pic>
        <p:nvPicPr>
          <p:cNvPr id="13" name="Picture 12" descr="A picture containing truck, outdoor, sky, transport&#10;&#10;Description automatically generated">
            <a:extLst>
              <a:ext uri="{FF2B5EF4-FFF2-40B4-BE49-F238E27FC236}">
                <a16:creationId xmlns:a16="http://schemas.microsoft.com/office/drawing/2014/main" id="{3E06EA65-F74D-2339-3D21-B8AF9BC7B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5" y="1424346"/>
            <a:ext cx="4908468" cy="3681351"/>
          </a:xfrm>
          <a:prstGeom prst="rect">
            <a:avLst/>
          </a:prstGeom>
        </p:spPr>
      </p:pic>
      <p:pic>
        <p:nvPicPr>
          <p:cNvPr id="16" name="Picture 15" descr="A picture containing outdoor&#10;&#10;Description automatically generated">
            <a:extLst>
              <a:ext uri="{FF2B5EF4-FFF2-40B4-BE49-F238E27FC236}">
                <a16:creationId xmlns:a16="http://schemas.microsoft.com/office/drawing/2014/main" id="{6D46EF12-96B8-1E75-8909-E345A3C029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09" y="3420824"/>
            <a:ext cx="3302959" cy="24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50555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Background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88AA67D1-AF22-4770-B697-D541BA51F208}"/>
    </a:ext>
  </a:extLst>
</a:theme>
</file>

<file path=ppt/theme/theme2.xml><?xml version="1.0" encoding="utf-8"?>
<a:theme xmlns:a="http://schemas.openxmlformats.org/drawingml/2006/main" name="Cover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76E7315E-649E-48E3-B084-B686274DFCF6}"/>
    </a:ext>
  </a:extLst>
</a:theme>
</file>

<file path=ppt/theme/theme3.xml><?xml version="1.0" encoding="utf-8"?>
<a:theme xmlns:a="http://schemas.openxmlformats.org/drawingml/2006/main" name="White Background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88AA67D1-AF22-4770-B697-D541BA51F208}"/>
    </a:ext>
  </a:extLst>
</a:theme>
</file>

<file path=ppt/theme/theme4.xml><?xml version="1.0" encoding="utf-8"?>
<a:theme xmlns:a="http://schemas.openxmlformats.org/drawingml/2006/main" name="Blue Background">
  <a:themeElements>
    <a:clrScheme name="Strat Comm">
      <a:dk1>
        <a:srgbClr val="00446A"/>
      </a:dk1>
      <a:lt1>
        <a:sysClr val="window" lastClr="FFFFFF"/>
      </a:lt1>
      <a:dk2>
        <a:srgbClr val="00446A"/>
      </a:dk2>
      <a:lt2>
        <a:srgbClr val="FFFFFF"/>
      </a:lt2>
      <a:accent1>
        <a:srgbClr val="F57E25"/>
      </a:accent1>
      <a:accent2>
        <a:srgbClr val="CAA22C"/>
      </a:accent2>
      <a:accent3>
        <a:srgbClr val="A5A5A5"/>
      </a:accent3>
      <a:accent4>
        <a:srgbClr val="00446A"/>
      </a:accent4>
      <a:accent5>
        <a:srgbClr val="FFFFFF"/>
      </a:accent5>
      <a:accent6>
        <a:srgbClr val="969696"/>
      </a:accent6>
      <a:hlink>
        <a:srgbClr val="8EAADB"/>
      </a:hlink>
      <a:folHlink>
        <a:srgbClr val="8EAADB"/>
      </a:folHlink>
    </a:clrScheme>
    <a:fontScheme name="Strat Comm Fonts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F945F8CE-D03F-4F25-9484-0906A4076966}"/>
    </a:ext>
  </a:extLst>
</a:theme>
</file>

<file path=ppt/theme/theme5.xml><?xml version="1.0" encoding="utf-8"?>
<a:theme xmlns:a="http://schemas.openxmlformats.org/drawingml/2006/main" name="Miscellaneous">
  <a:themeElements>
    <a:clrScheme name="NCTCOG">
      <a:dk1>
        <a:srgbClr val="00446A"/>
      </a:dk1>
      <a:lt1>
        <a:srgbClr val="FFFFFF"/>
      </a:lt1>
      <a:dk2>
        <a:srgbClr val="00446A"/>
      </a:dk2>
      <a:lt2>
        <a:srgbClr val="FFFFFF"/>
      </a:lt2>
      <a:accent1>
        <a:srgbClr val="ED7D31"/>
      </a:accent1>
      <a:accent2>
        <a:srgbClr val="CAA22C"/>
      </a:accent2>
      <a:accent3>
        <a:srgbClr val="A5A5A5"/>
      </a:accent3>
      <a:accent4>
        <a:srgbClr val="FFC000"/>
      </a:accent4>
      <a:accent5>
        <a:srgbClr val="5B9BD5"/>
      </a:accent5>
      <a:accent6>
        <a:srgbClr val="969696"/>
      </a:accent6>
      <a:hlink>
        <a:srgbClr val="8EAADB"/>
      </a:hlink>
      <a:folHlink>
        <a:srgbClr val="8EAADB"/>
      </a:folHlink>
    </a:clrScheme>
    <a:fontScheme name="NCTCOG Presentation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lighttheme" id="{EF6D0D97-2924-4ADE-BC37-4C640C347418}" vid="{8EA81290-A773-4328-8AF2-A56FB6FF456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EF5E8685DB2E44A03498DAB25AC93F" ma:contentTypeVersion="20" ma:contentTypeDescription="Create a new document." ma:contentTypeScope="" ma:versionID="7ea74204d2c15d26e249b307987a187a">
  <xsd:schema xmlns:xsd="http://www.w3.org/2001/XMLSchema" xmlns:xs="http://www.w3.org/2001/XMLSchema" xmlns:p="http://schemas.microsoft.com/office/2006/metadata/properties" xmlns:ns1="http://schemas.microsoft.com/sharepoint/v3" xmlns:ns2="0b3c17e2-a898-4b23-975c-e2a41ab74dce" xmlns:ns3="9005f1d1-275b-409a-a541-ccadbc2209de" xmlns:ns4="63e65089-ab74-4853-96fc-bd73bea5e971" targetNamespace="http://schemas.microsoft.com/office/2006/metadata/properties" ma:root="true" ma:fieldsID="c45fa7c397cfe8d406a5c3a04c3727a7" ns1:_="" ns2:_="" ns3:_="" ns4:_="">
    <xsd:import namespace="http://schemas.microsoft.com/sharepoint/v3"/>
    <xsd:import namespace="0b3c17e2-a898-4b23-975c-e2a41ab74dce"/>
    <xsd:import namespace="9005f1d1-275b-409a-a541-ccadbc2209de"/>
    <xsd:import namespace="63e65089-ab74-4853-96fc-bd73bea5e9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_Flow_SignoffStatu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3c17e2-a898-4b23-975c-e2a41ab74d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f42d3f74-2fdb-41e0-9a2a-a7ed73b29e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s" ma:index="27" nillable="true" ma:displayName="Notes" ma:description="add any critical notes about fil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05f1d1-275b-409a-a541-ccadbc2209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e65089-ab74-4853-96fc-bd73bea5e971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d73d8a60-4e0d-49d9-9800-64abb425e84e}" ma:internalName="TaxCatchAll" ma:showField="CatchAllData" ma:web="9005f1d1-275b-409a-a541-ccadbc2209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Flow_SignoffStatus xmlns="0b3c17e2-a898-4b23-975c-e2a41ab74dce" xsi:nil="true"/>
    <_ip_UnifiedCompliancePolicyProperties xmlns="http://schemas.microsoft.com/sharepoint/v3" xsi:nil="true"/>
    <TaxCatchAll xmlns="63e65089-ab74-4853-96fc-bd73bea5e971" xsi:nil="true"/>
    <lcf76f155ced4ddcb4097134ff3c332f xmlns="0b3c17e2-a898-4b23-975c-e2a41ab74dce">
      <Terms xmlns="http://schemas.microsoft.com/office/infopath/2007/PartnerControls"/>
    </lcf76f155ced4ddcb4097134ff3c332f>
    <Notes xmlns="0b3c17e2-a898-4b23-975c-e2a41ab74dce" xsi:nil="true"/>
  </documentManagement>
</p:properties>
</file>

<file path=customXml/itemProps1.xml><?xml version="1.0" encoding="utf-8"?>
<ds:datastoreItem xmlns:ds="http://schemas.openxmlformats.org/officeDocument/2006/customXml" ds:itemID="{5EFB9213-F8FC-420E-9270-60CE72C116CE}">
  <ds:schemaRefs>
    <ds:schemaRef ds:uri="0b3c17e2-a898-4b23-975c-e2a41ab74dce"/>
    <ds:schemaRef ds:uri="63e65089-ab74-4853-96fc-bd73bea5e971"/>
    <ds:schemaRef ds:uri="9005f1d1-275b-409a-a541-ccadbc2209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D9C721F-E718-4FFE-AD83-5444937E93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17E490-DBD0-4413-81EA-923A65444088}">
  <ds:schemaRefs>
    <ds:schemaRef ds:uri="http://schemas.microsoft.com/office/2006/metadata/properties"/>
    <ds:schemaRef ds:uri="9005f1d1-275b-409a-a541-ccadbc2209de"/>
    <ds:schemaRef ds:uri="http://schemas.microsoft.com/sharepoint/v3"/>
    <ds:schemaRef ds:uri="http://purl.org/dc/terms/"/>
    <ds:schemaRef ds:uri="63e65089-ab74-4853-96fc-bd73bea5e9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0b3c17e2-a898-4b23-975c-e2a41ab74dce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a061e953-577f-44bc-90d4-dd6552c79708}" enabled="1" method="Privileged" siteId="{2f5e7ebc-22b0-4fbe-934c-aabddb4e29b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NCTCOG_lighttheme</Template>
  <TotalTime>1512</TotalTime>
  <Words>1026</Words>
  <Application>Microsoft Office PowerPoint</Application>
  <PresentationFormat>Widescreen</PresentationFormat>
  <Paragraphs>230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Lato</vt:lpstr>
      <vt:lpstr>Raleway SemiBold</vt:lpstr>
      <vt:lpstr>Calibri</vt:lpstr>
      <vt:lpstr>Arial</vt:lpstr>
      <vt:lpstr>Raleway</vt:lpstr>
      <vt:lpstr>White Background</vt:lpstr>
      <vt:lpstr>Covers</vt:lpstr>
      <vt:lpstr>White Background</vt:lpstr>
      <vt:lpstr>Blue Background</vt:lpstr>
      <vt:lpstr>Miscellaneous</vt:lpstr>
      <vt:lpstr>PowerPoint Presentation</vt:lpstr>
      <vt:lpstr>Project Highlights – Clean Fleets North Texas</vt:lpstr>
      <vt:lpstr>Denton ISD</vt:lpstr>
      <vt:lpstr>City of Dallas (April 2022)</vt:lpstr>
      <vt:lpstr>City of Dallas (August 2021)</vt:lpstr>
      <vt:lpstr>Project Highlights – North Texas Emissions Reduction Project</vt:lpstr>
      <vt:lpstr>Project Highlights – North Texas Clean Diesel Project</vt:lpstr>
      <vt:lpstr>Alliance Aviation Management</vt:lpstr>
      <vt:lpstr>Romark Logistics</vt:lpstr>
      <vt:lpstr>DHL Supply Chain</vt:lpstr>
      <vt:lpstr>Bimbo Bakeries</vt:lpstr>
      <vt:lpstr>Funding for Vehicles and Infrastructure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Duong</dc:creator>
  <cp:lastModifiedBy>Jason Brown</cp:lastModifiedBy>
  <cp:revision>12</cp:revision>
  <cp:lastPrinted>2023-06-29T19:26:46Z</cp:lastPrinted>
  <dcterms:created xsi:type="dcterms:W3CDTF">2021-09-10T19:49:58Z</dcterms:created>
  <dcterms:modified xsi:type="dcterms:W3CDTF">2023-06-30T19:27:25Z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0x010100F0EF5E8685DB2E44A03498DAB25AC93F</vt:lpwstr>
  </property>
  <property fmtid="{D5CDD505-2E9C-101B-9397-08002B2CF9AE}" pid="3" name="MediaServiceImageTags">
    <vt:lpwstr/>
  </property>
</Properties>
</file>