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76" r:id="rId3"/>
    <p:sldMasterId id="2147483675" r:id="rId4"/>
  </p:sldMasterIdLst>
  <p:notesMasterIdLst>
    <p:notesMasterId r:id="rId16"/>
  </p:notesMasterIdLst>
  <p:sldIdLst>
    <p:sldId id="309" r:id="rId5"/>
    <p:sldId id="318" r:id="rId6"/>
    <p:sldId id="259" r:id="rId7"/>
    <p:sldId id="317" r:id="rId8"/>
    <p:sldId id="319" r:id="rId9"/>
    <p:sldId id="316" r:id="rId10"/>
    <p:sldId id="321" r:id="rId11"/>
    <p:sldId id="296" r:id="rId12"/>
    <p:sldId id="320" r:id="rId13"/>
    <p:sldId id="322" r:id="rId14"/>
    <p:sldId id="305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Raleway SemiBold" pitchFamily="2" charset="0"/>
      <p:bold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B9E928-967B-AECF-5B7F-307968785B6A}" name="Shawn Conrad" initials="SC" userId="S::SConrad@nctcog.org::3dc7a214-f55d-4915-b917-db9c41fc9b25" providerId="AD"/>
  <p188:author id="{46F07EEB-1D7D-D5EB-FF14-5A70FA25C234}" name="Sydnee Mangini" initials="SM" userId="S::SSteelman@nctcog.org::bd7dfdbc-f64c-42d0-b21f-f7c6e40c0b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Taitt" initials="TT" lastIdx="5" clrIdx="0">
    <p:extLst>
      <p:ext uri="{19B8F6BF-5375-455C-9EA6-DF929625EA0E}">
        <p15:presenceInfo xmlns:p15="http://schemas.microsoft.com/office/powerpoint/2012/main" userId="S::TTaitt@nctcog.org::4f657591-18f1-4768-9688-d48e931584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979"/>
    <a:srgbClr val="88B678"/>
    <a:srgbClr val="FFFFFF"/>
    <a:srgbClr val="339966"/>
    <a:srgbClr val="339933"/>
    <a:srgbClr val="748657"/>
    <a:srgbClr val="8A9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0834" autoAdjust="0"/>
  </p:normalViewPr>
  <p:slideViewPr>
    <p:cSldViewPr snapToGrid="0">
      <p:cViewPr varScale="1">
        <p:scale>
          <a:sx n="103" d="100"/>
          <a:sy n="103" d="100"/>
        </p:scale>
        <p:origin x="10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E1499-0B69-46E3-8F00-EE8A2C9CE389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44ADD06-62EF-4AF2-BE14-5F4EE8109EEB}">
      <dgm:prSet phldrT="[Text]"/>
      <dgm:spPr/>
      <dgm:t>
        <a:bodyPr/>
        <a:lstStyle/>
        <a:p>
          <a:r>
            <a:rPr lang="en-US" dirty="0"/>
            <a:t>44% increase in garden plots in city parks since 2012</a:t>
          </a:r>
        </a:p>
      </dgm:t>
    </dgm:pt>
    <dgm:pt modelId="{F37DC740-F398-4527-ACCA-6C8F0EDDFEA2}" type="parTrans" cxnId="{40CB3F3C-F0A1-4E65-ABC7-8CD0DC5F25CB}">
      <dgm:prSet/>
      <dgm:spPr/>
      <dgm:t>
        <a:bodyPr/>
        <a:lstStyle/>
        <a:p>
          <a:endParaRPr lang="en-US"/>
        </a:p>
      </dgm:t>
    </dgm:pt>
    <dgm:pt modelId="{0312C8CB-BAE7-404E-84AA-0AB7D557E6ED}" type="sibTrans" cxnId="{40CB3F3C-F0A1-4E65-ABC7-8CD0DC5F25CB}">
      <dgm:prSet/>
      <dgm:spPr/>
      <dgm:t>
        <a:bodyPr/>
        <a:lstStyle/>
        <a:p>
          <a:endParaRPr lang="en-US"/>
        </a:p>
      </dgm:t>
    </dgm:pt>
    <dgm:pt modelId="{F76A8CA5-158F-4012-ABA1-35355104098C}">
      <dgm:prSet phldrT="[Text]"/>
      <dgm:spPr/>
      <dgm:t>
        <a:bodyPr/>
        <a:lstStyle/>
        <a:p>
          <a:r>
            <a:rPr lang="en-US" dirty="0"/>
            <a:t>More than 29,000 plots in city parks in largest 100 U.S. cities </a:t>
          </a:r>
        </a:p>
      </dgm:t>
    </dgm:pt>
    <dgm:pt modelId="{C05AEBD9-E196-4C6E-9EAD-64B31DC182F2}" type="parTrans" cxnId="{5F75E0F3-3C3C-46F1-B116-F993403694FF}">
      <dgm:prSet/>
      <dgm:spPr/>
      <dgm:t>
        <a:bodyPr/>
        <a:lstStyle/>
        <a:p>
          <a:endParaRPr lang="en-US"/>
        </a:p>
      </dgm:t>
    </dgm:pt>
    <dgm:pt modelId="{4C0869AA-E8D8-405F-98E1-1AEE178D7333}" type="sibTrans" cxnId="{5F75E0F3-3C3C-46F1-B116-F993403694FF}">
      <dgm:prSet/>
      <dgm:spPr/>
      <dgm:t>
        <a:bodyPr/>
        <a:lstStyle/>
        <a:p>
          <a:endParaRPr lang="en-US"/>
        </a:p>
      </dgm:t>
    </dgm:pt>
    <dgm:pt modelId="{9BAC4D35-637B-4D05-81B7-4EA27F156375}">
      <dgm:prSet phldrT="[Text]"/>
      <dgm:spPr/>
      <dgm:t>
        <a:bodyPr/>
        <a:lstStyle/>
        <a:p>
          <a:r>
            <a:rPr lang="en-US" dirty="0"/>
            <a:t>Around 62 community gardens sites in the region currently </a:t>
          </a:r>
        </a:p>
      </dgm:t>
    </dgm:pt>
    <dgm:pt modelId="{46E7A3F4-EBDF-4776-B722-C7D6EAAD3568}" type="parTrans" cxnId="{D1AA3753-0037-440A-9F1A-E795D01CB289}">
      <dgm:prSet/>
      <dgm:spPr/>
      <dgm:t>
        <a:bodyPr/>
        <a:lstStyle/>
        <a:p>
          <a:endParaRPr lang="en-US"/>
        </a:p>
      </dgm:t>
    </dgm:pt>
    <dgm:pt modelId="{6F5276E4-7939-48AC-8470-D86789FC2006}" type="sibTrans" cxnId="{D1AA3753-0037-440A-9F1A-E795D01CB289}">
      <dgm:prSet/>
      <dgm:spPr/>
      <dgm:t>
        <a:bodyPr/>
        <a:lstStyle/>
        <a:p>
          <a:endParaRPr lang="en-US"/>
        </a:p>
      </dgm:t>
    </dgm:pt>
    <dgm:pt modelId="{5B59B4E9-76EE-4F4A-BE0F-1D17938172C1}" type="pres">
      <dgm:prSet presAssocID="{651E1499-0B69-46E3-8F00-EE8A2C9CE389}" presName="linearFlow" presStyleCnt="0">
        <dgm:presLayoutVars>
          <dgm:dir/>
          <dgm:resizeHandles val="exact"/>
        </dgm:presLayoutVars>
      </dgm:prSet>
      <dgm:spPr/>
    </dgm:pt>
    <dgm:pt modelId="{84801195-D7AA-4C71-820B-2330FDB27D35}" type="pres">
      <dgm:prSet presAssocID="{C44ADD06-62EF-4AF2-BE14-5F4EE8109EEB}" presName="comp" presStyleCnt="0"/>
      <dgm:spPr/>
    </dgm:pt>
    <dgm:pt modelId="{C5C97E01-8B55-4F0F-8D82-2B95474BB209}" type="pres">
      <dgm:prSet presAssocID="{C44ADD06-62EF-4AF2-BE14-5F4EE8109EEB}" presName="rect2" presStyleLbl="node1" presStyleIdx="0" presStyleCnt="3">
        <dgm:presLayoutVars>
          <dgm:bulletEnabled val="1"/>
        </dgm:presLayoutVars>
      </dgm:prSet>
      <dgm:spPr/>
    </dgm:pt>
    <dgm:pt modelId="{0EF374BE-C3B3-4B3E-9C07-5E2D9E0D0063}" type="pres">
      <dgm:prSet presAssocID="{C44ADD06-62EF-4AF2-BE14-5F4EE8109EEB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06711959-9415-47DB-9869-C860B30D4606}" type="pres">
      <dgm:prSet presAssocID="{0312C8CB-BAE7-404E-84AA-0AB7D557E6ED}" presName="sibTrans" presStyleCnt="0"/>
      <dgm:spPr/>
    </dgm:pt>
    <dgm:pt modelId="{D5CF6AA5-F30B-4529-A6B9-23BC9E0CA458}" type="pres">
      <dgm:prSet presAssocID="{F76A8CA5-158F-4012-ABA1-35355104098C}" presName="comp" presStyleCnt="0"/>
      <dgm:spPr/>
    </dgm:pt>
    <dgm:pt modelId="{CEC4250C-3AAE-4B76-BB41-A78CFC7E93D4}" type="pres">
      <dgm:prSet presAssocID="{F76A8CA5-158F-4012-ABA1-35355104098C}" presName="rect2" presStyleLbl="node1" presStyleIdx="1" presStyleCnt="3">
        <dgm:presLayoutVars>
          <dgm:bulletEnabled val="1"/>
        </dgm:presLayoutVars>
      </dgm:prSet>
      <dgm:spPr/>
    </dgm:pt>
    <dgm:pt modelId="{B6166A0D-A160-424E-8533-4CC3D4EB9646}" type="pres">
      <dgm:prSet presAssocID="{F76A8CA5-158F-4012-ABA1-35355104098C}" presName="rect1" presStyleLbl="ln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Seed Packet with solid fill"/>
        </a:ext>
      </dgm:extLst>
    </dgm:pt>
    <dgm:pt modelId="{3F3587C8-9313-4C1D-8265-A70BDAB1B709}" type="pres">
      <dgm:prSet presAssocID="{4C0869AA-E8D8-405F-98E1-1AEE178D7333}" presName="sibTrans" presStyleCnt="0"/>
      <dgm:spPr/>
    </dgm:pt>
    <dgm:pt modelId="{34853154-1EC8-49D2-B95E-2CBFE811A007}" type="pres">
      <dgm:prSet presAssocID="{9BAC4D35-637B-4D05-81B7-4EA27F156375}" presName="comp" presStyleCnt="0"/>
      <dgm:spPr/>
    </dgm:pt>
    <dgm:pt modelId="{394F705B-AF3A-4F75-A800-9E62A572829B}" type="pres">
      <dgm:prSet presAssocID="{9BAC4D35-637B-4D05-81B7-4EA27F156375}" presName="rect2" presStyleLbl="node1" presStyleIdx="2" presStyleCnt="3">
        <dgm:presLayoutVars>
          <dgm:bulletEnabled val="1"/>
        </dgm:presLayoutVars>
      </dgm:prSet>
      <dgm:spPr/>
    </dgm:pt>
    <dgm:pt modelId="{AD26E8D6-1F70-49D0-A69E-BE6E3FD841B6}" type="pres">
      <dgm:prSet presAssocID="{9BAC4D35-637B-4D05-81B7-4EA27F156375}" presName="rect1" presStyleLbl="ln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Plant with solid fill"/>
        </a:ext>
      </dgm:extLst>
    </dgm:pt>
  </dgm:ptLst>
  <dgm:cxnLst>
    <dgm:cxn modelId="{5FFF1525-3480-4964-A908-011AC3EEF363}" type="presOf" srcId="{9BAC4D35-637B-4D05-81B7-4EA27F156375}" destId="{394F705B-AF3A-4F75-A800-9E62A572829B}" srcOrd="0" destOrd="0" presId="urn:microsoft.com/office/officeart/2008/layout/AlternatingPictureBlocks"/>
    <dgm:cxn modelId="{BEFBB02E-F66A-46E9-AB9E-B3382257D85C}" type="presOf" srcId="{C44ADD06-62EF-4AF2-BE14-5F4EE8109EEB}" destId="{C5C97E01-8B55-4F0F-8D82-2B95474BB209}" srcOrd="0" destOrd="0" presId="urn:microsoft.com/office/officeart/2008/layout/AlternatingPictureBlocks"/>
    <dgm:cxn modelId="{B744F035-378E-47F8-86E4-D19A55E1F883}" type="presOf" srcId="{651E1499-0B69-46E3-8F00-EE8A2C9CE389}" destId="{5B59B4E9-76EE-4F4A-BE0F-1D17938172C1}" srcOrd="0" destOrd="0" presId="urn:microsoft.com/office/officeart/2008/layout/AlternatingPictureBlocks"/>
    <dgm:cxn modelId="{40CB3F3C-F0A1-4E65-ABC7-8CD0DC5F25CB}" srcId="{651E1499-0B69-46E3-8F00-EE8A2C9CE389}" destId="{C44ADD06-62EF-4AF2-BE14-5F4EE8109EEB}" srcOrd="0" destOrd="0" parTransId="{F37DC740-F398-4527-ACCA-6C8F0EDDFEA2}" sibTransId="{0312C8CB-BAE7-404E-84AA-0AB7D557E6ED}"/>
    <dgm:cxn modelId="{D1AA3753-0037-440A-9F1A-E795D01CB289}" srcId="{651E1499-0B69-46E3-8F00-EE8A2C9CE389}" destId="{9BAC4D35-637B-4D05-81B7-4EA27F156375}" srcOrd="2" destOrd="0" parTransId="{46E7A3F4-EBDF-4776-B722-C7D6EAAD3568}" sibTransId="{6F5276E4-7939-48AC-8470-D86789FC2006}"/>
    <dgm:cxn modelId="{C884D0C6-3401-4532-B1CC-5C085C660F18}" type="presOf" srcId="{F76A8CA5-158F-4012-ABA1-35355104098C}" destId="{CEC4250C-3AAE-4B76-BB41-A78CFC7E93D4}" srcOrd="0" destOrd="0" presId="urn:microsoft.com/office/officeart/2008/layout/AlternatingPictureBlocks"/>
    <dgm:cxn modelId="{5F75E0F3-3C3C-46F1-B116-F993403694FF}" srcId="{651E1499-0B69-46E3-8F00-EE8A2C9CE389}" destId="{F76A8CA5-158F-4012-ABA1-35355104098C}" srcOrd="1" destOrd="0" parTransId="{C05AEBD9-E196-4C6E-9EAD-64B31DC182F2}" sibTransId="{4C0869AA-E8D8-405F-98E1-1AEE178D7333}"/>
    <dgm:cxn modelId="{03DF829B-D027-4730-89A7-D82F6E4FE03D}" type="presParOf" srcId="{5B59B4E9-76EE-4F4A-BE0F-1D17938172C1}" destId="{84801195-D7AA-4C71-820B-2330FDB27D35}" srcOrd="0" destOrd="0" presId="urn:microsoft.com/office/officeart/2008/layout/AlternatingPictureBlocks"/>
    <dgm:cxn modelId="{03982F93-6E67-4C95-B447-454BD49735ED}" type="presParOf" srcId="{84801195-D7AA-4C71-820B-2330FDB27D35}" destId="{C5C97E01-8B55-4F0F-8D82-2B95474BB209}" srcOrd="0" destOrd="0" presId="urn:microsoft.com/office/officeart/2008/layout/AlternatingPictureBlocks"/>
    <dgm:cxn modelId="{8D9E6FBE-67DD-459D-82CC-090E7DF73653}" type="presParOf" srcId="{84801195-D7AA-4C71-820B-2330FDB27D35}" destId="{0EF374BE-C3B3-4B3E-9C07-5E2D9E0D0063}" srcOrd="1" destOrd="0" presId="urn:microsoft.com/office/officeart/2008/layout/AlternatingPictureBlocks"/>
    <dgm:cxn modelId="{E86CB97F-8462-4229-996B-48F7CFEDA9FD}" type="presParOf" srcId="{5B59B4E9-76EE-4F4A-BE0F-1D17938172C1}" destId="{06711959-9415-47DB-9869-C860B30D4606}" srcOrd="1" destOrd="0" presId="urn:microsoft.com/office/officeart/2008/layout/AlternatingPictureBlocks"/>
    <dgm:cxn modelId="{365911AD-BB22-451E-BDEC-7B6284F1CB6A}" type="presParOf" srcId="{5B59B4E9-76EE-4F4A-BE0F-1D17938172C1}" destId="{D5CF6AA5-F30B-4529-A6B9-23BC9E0CA458}" srcOrd="2" destOrd="0" presId="urn:microsoft.com/office/officeart/2008/layout/AlternatingPictureBlocks"/>
    <dgm:cxn modelId="{67B42691-AC55-4DCD-B424-3F9E24D4631B}" type="presParOf" srcId="{D5CF6AA5-F30B-4529-A6B9-23BC9E0CA458}" destId="{CEC4250C-3AAE-4B76-BB41-A78CFC7E93D4}" srcOrd="0" destOrd="0" presId="urn:microsoft.com/office/officeart/2008/layout/AlternatingPictureBlocks"/>
    <dgm:cxn modelId="{1DB4F948-767C-432D-9B2A-C1B8965E5E75}" type="presParOf" srcId="{D5CF6AA5-F30B-4529-A6B9-23BC9E0CA458}" destId="{B6166A0D-A160-424E-8533-4CC3D4EB9646}" srcOrd="1" destOrd="0" presId="urn:microsoft.com/office/officeart/2008/layout/AlternatingPictureBlocks"/>
    <dgm:cxn modelId="{8FDAA46F-A280-4088-850A-6ADE20E5784A}" type="presParOf" srcId="{5B59B4E9-76EE-4F4A-BE0F-1D17938172C1}" destId="{3F3587C8-9313-4C1D-8265-A70BDAB1B709}" srcOrd="3" destOrd="0" presId="urn:microsoft.com/office/officeart/2008/layout/AlternatingPictureBlocks"/>
    <dgm:cxn modelId="{5CFFD8D4-06BC-41C1-A9A3-65EAB8306E33}" type="presParOf" srcId="{5B59B4E9-76EE-4F4A-BE0F-1D17938172C1}" destId="{34853154-1EC8-49D2-B95E-2CBFE811A007}" srcOrd="4" destOrd="0" presId="urn:microsoft.com/office/officeart/2008/layout/AlternatingPictureBlocks"/>
    <dgm:cxn modelId="{D6736991-3DBA-48FC-AED0-FD9763CB16E1}" type="presParOf" srcId="{34853154-1EC8-49D2-B95E-2CBFE811A007}" destId="{394F705B-AF3A-4F75-A800-9E62A572829B}" srcOrd="0" destOrd="0" presId="urn:microsoft.com/office/officeart/2008/layout/AlternatingPictureBlocks"/>
    <dgm:cxn modelId="{360A8B6E-5741-4E7A-8FE8-41404CFD4D3E}" type="presParOf" srcId="{34853154-1EC8-49D2-B95E-2CBFE811A007}" destId="{AD26E8D6-1F70-49D0-A69E-BE6E3FD841B6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68863C-5DE7-45D9-90A2-C6462ABD3C34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5F7CC7D-4784-4EFE-8F17-61F583641FD5}">
      <dgm:prSet phldrT="[Text]"/>
      <dgm:spPr/>
      <dgm:t>
        <a:bodyPr/>
        <a:lstStyle/>
        <a:p>
          <a:r>
            <a:rPr lang="en-US" dirty="0"/>
            <a:t>Plot garden</a:t>
          </a:r>
        </a:p>
      </dgm:t>
    </dgm:pt>
    <dgm:pt modelId="{FDEA5094-FAD4-48D7-BEB5-6C58C2C93A26}" type="parTrans" cxnId="{32DA349C-8458-48C1-884F-F7976CF4C3D4}">
      <dgm:prSet/>
      <dgm:spPr/>
      <dgm:t>
        <a:bodyPr/>
        <a:lstStyle/>
        <a:p>
          <a:endParaRPr lang="en-US"/>
        </a:p>
      </dgm:t>
    </dgm:pt>
    <dgm:pt modelId="{733901E9-F694-48FA-A429-A2183C87DD4E}" type="sibTrans" cxnId="{32DA349C-8458-48C1-884F-F7976CF4C3D4}">
      <dgm:prSet/>
      <dgm:spPr/>
      <dgm:t>
        <a:bodyPr/>
        <a:lstStyle/>
        <a:p>
          <a:endParaRPr lang="en-US"/>
        </a:p>
      </dgm:t>
    </dgm:pt>
    <dgm:pt modelId="{2DE5E5A2-8C4E-4F2C-9EBB-633333E6D53E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Subdivided, family-sized garden plots </a:t>
          </a:r>
        </a:p>
      </dgm:t>
    </dgm:pt>
    <dgm:pt modelId="{C98060F4-A0AE-430B-9DD8-6B06861054AF}" type="parTrans" cxnId="{044C9AB1-D268-48C2-B801-4A81BEFBCC30}">
      <dgm:prSet/>
      <dgm:spPr/>
      <dgm:t>
        <a:bodyPr/>
        <a:lstStyle/>
        <a:p>
          <a:endParaRPr lang="en-US"/>
        </a:p>
      </dgm:t>
    </dgm:pt>
    <dgm:pt modelId="{AF78180C-F367-4A7C-9079-469DC2E54314}" type="sibTrans" cxnId="{044C9AB1-D268-48C2-B801-4A81BEFBCC30}">
      <dgm:prSet/>
      <dgm:spPr/>
      <dgm:t>
        <a:bodyPr/>
        <a:lstStyle/>
        <a:p>
          <a:endParaRPr lang="en-US"/>
        </a:p>
      </dgm:t>
    </dgm:pt>
    <dgm:pt modelId="{D27A137C-F4EB-4AAD-8692-B6760F720A40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Range from 100 to 500 square feet </a:t>
          </a:r>
        </a:p>
      </dgm:t>
    </dgm:pt>
    <dgm:pt modelId="{4335AED6-F1CC-458C-B6B2-AA00FBFD0991}" type="parTrans" cxnId="{7A3A63B1-A03E-48ED-BD46-FECA6D6B98CD}">
      <dgm:prSet/>
      <dgm:spPr/>
      <dgm:t>
        <a:bodyPr/>
        <a:lstStyle/>
        <a:p>
          <a:endParaRPr lang="en-US"/>
        </a:p>
      </dgm:t>
    </dgm:pt>
    <dgm:pt modelId="{672898F7-C000-4267-A8FA-1638DB5245C6}" type="sibTrans" cxnId="{7A3A63B1-A03E-48ED-BD46-FECA6D6B98CD}">
      <dgm:prSet/>
      <dgm:spPr/>
      <dgm:t>
        <a:bodyPr/>
        <a:lstStyle/>
        <a:p>
          <a:endParaRPr lang="en-US"/>
        </a:p>
      </dgm:t>
    </dgm:pt>
    <dgm:pt modelId="{278F0625-2468-4012-A731-B3CC6964ED66}">
      <dgm:prSet phldrT="[Text]"/>
      <dgm:spPr/>
      <dgm:t>
        <a:bodyPr/>
        <a:lstStyle/>
        <a:p>
          <a:r>
            <a:rPr lang="en-US" dirty="0"/>
            <a:t>Learning garden</a:t>
          </a:r>
        </a:p>
      </dgm:t>
    </dgm:pt>
    <dgm:pt modelId="{BF3F5332-A66B-46E7-BCBE-DA78832FEC3F}" type="parTrans" cxnId="{F04380E7-A50F-4BA4-AC3C-33E67C6B6FE7}">
      <dgm:prSet/>
      <dgm:spPr/>
      <dgm:t>
        <a:bodyPr/>
        <a:lstStyle/>
        <a:p>
          <a:endParaRPr lang="en-US"/>
        </a:p>
      </dgm:t>
    </dgm:pt>
    <dgm:pt modelId="{A456D2C6-ECD2-4AFB-BBEB-453D9B05169C}" type="sibTrans" cxnId="{F04380E7-A50F-4BA4-AC3C-33E67C6B6FE7}">
      <dgm:prSet/>
      <dgm:spPr/>
      <dgm:t>
        <a:bodyPr/>
        <a:lstStyle/>
        <a:p>
          <a:endParaRPr lang="en-US"/>
        </a:p>
      </dgm:t>
    </dgm:pt>
    <dgm:pt modelId="{57C328A9-1B6A-408C-A6A3-F6D5DA97551C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Raised-beds or plots on school grounds</a:t>
          </a:r>
        </a:p>
      </dgm:t>
    </dgm:pt>
    <dgm:pt modelId="{0517B8BC-7B55-466B-9AC0-542B3F94A746}" type="parTrans" cxnId="{3DD9A0E0-C8BC-4571-9B97-0AC8FD7ACBED}">
      <dgm:prSet/>
      <dgm:spPr/>
      <dgm:t>
        <a:bodyPr/>
        <a:lstStyle/>
        <a:p>
          <a:endParaRPr lang="en-US"/>
        </a:p>
      </dgm:t>
    </dgm:pt>
    <dgm:pt modelId="{2BD91861-368D-4681-9C80-A66B1D2AA42B}" type="sibTrans" cxnId="{3DD9A0E0-C8BC-4571-9B97-0AC8FD7ACBED}">
      <dgm:prSet/>
      <dgm:spPr/>
      <dgm:t>
        <a:bodyPr/>
        <a:lstStyle/>
        <a:p>
          <a:endParaRPr lang="en-US"/>
        </a:p>
      </dgm:t>
    </dgm:pt>
    <dgm:pt modelId="{1C83C4D5-2F58-432B-8246-F75C817FB70D}">
      <dgm:prSet phldrT="[Text]"/>
      <dgm:spPr/>
      <dgm:t>
        <a:bodyPr/>
        <a:lstStyle/>
        <a:p>
          <a:r>
            <a:rPr lang="en-US" dirty="0"/>
            <a:t>Entrepreneurial garden</a:t>
          </a:r>
        </a:p>
      </dgm:t>
    </dgm:pt>
    <dgm:pt modelId="{59189E5C-1E80-4EF6-851A-7A30EBD8F170}" type="parTrans" cxnId="{64774E61-9882-4EBB-B207-019A53618E0C}">
      <dgm:prSet/>
      <dgm:spPr/>
      <dgm:t>
        <a:bodyPr/>
        <a:lstStyle/>
        <a:p>
          <a:endParaRPr lang="en-US"/>
        </a:p>
      </dgm:t>
    </dgm:pt>
    <dgm:pt modelId="{A84C55EB-6BA7-4AF5-BD26-00FB9DB5336F}" type="sibTrans" cxnId="{64774E61-9882-4EBB-B207-019A53618E0C}">
      <dgm:prSet/>
      <dgm:spPr/>
      <dgm:t>
        <a:bodyPr/>
        <a:lstStyle/>
        <a:p>
          <a:endParaRPr lang="en-US"/>
        </a:p>
      </dgm:t>
    </dgm:pt>
    <dgm:pt modelId="{D1D0F68F-1B84-4B05-9267-4ACCEC690083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Focus on how to grow and sell food </a:t>
          </a:r>
        </a:p>
      </dgm:t>
    </dgm:pt>
    <dgm:pt modelId="{E0C9B52D-AF79-4568-B430-4F22F04C591E}" type="parTrans" cxnId="{CA169F32-28C5-48F3-9F6D-931217FF11C1}">
      <dgm:prSet/>
      <dgm:spPr/>
      <dgm:t>
        <a:bodyPr/>
        <a:lstStyle/>
        <a:p>
          <a:endParaRPr lang="en-US"/>
        </a:p>
      </dgm:t>
    </dgm:pt>
    <dgm:pt modelId="{016D6511-9CE5-4008-8DFE-25BBA6E96D77}" type="sibTrans" cxnId="{CA169F32-28C5-48F3-9F6D-931217FF11C1}">
      <dgm:prSet/>
      <dgm:spPr/>
      <dgm:t>
        <a:bodyPr/>
        <a:lstStyle/>
        <a:p>
          <a:endParaRPr lang="en-US"/>
        </a:p>
      </dgm:t>
    </dgm:pt>
    <dgm:pt modelId="{9507A89D-CC3F-4DB0-9BAC-53BC91C02055}">
      <dgm:prSet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Raised-beds or plots located at hospitals, nursing homes, etc.</a:t>
          </a:r>
        </a:p>
      </dgm:t>
    </dgm:pt>
    <dgm:pt modelId="{26B8250E-A10D-4F1A-9829-911CF2F544F8}" type="parTrans" cxnId="{D50BB84B-FD0B-46C9-84CE-45124D2DEC85}">
      <dgm:prSet/>
      <dgm:spPr/>
      <dgm:t>
        <a:bodyPr/>
        <a:lstStyle/>
        <a:p>
          <a:endParaRPr lang="en-US"/>
        </a:p>
      </dgm:t>
    </dgm:pt>
    <dgm:pt modelId="{11884242-4532-4FBC-8108-02ADE539A745}" type="sibTrans" cxnId="{D50BB84B-FD0B-46C9-84CE-45124D2DEC85}">
      <dgm:prSet/>
      <dgm:spPr/>
      <dgm:t>
        <a:bodyPr/>
        <a:lstStyle/>
        <a:p>
          <a:endParaRPr lang="en-US"/>
        </a:p>
      </dgm:t>
    </dgm:pt>
    <dgm:pt modelId="{3C6B92EE-CFCD-4457-9FA3-57CFA767F678}">
      <dgm:prSet/>
      <dgm:spPr/>
      <dgm:t>
        <a:bodyPr/>
        <a:lstStyle/>
        <a:p>
          <a:r>
            <a:rPr lang="en-US" dirty="0"/>
            <a:t>Pollinator garden</a:t>
          </a:r>
        </a:p>
      </dgm:t>
    </dgm:pt>
    <dgm:pt modelId="{158C2CBD-305B-41D6-A546-CEA8C0955711}" type="parTrans" cxnId="{2706BCF5-19EF-4FAE-A5A1-56E33A513765}">
      <dgm:prSet/>
      <dgm:spPr/>
      <dgm:t>
        <a:bodyPr/>
        <a:lstStyle/>
        <a:p>
          <a:endParaRPr lang="en-US"/>
        </a:p>
      </dgm:t>
    </dgm:pt>
    <dgm:pt modelId="{8BCCE1B9-8564-41D8-9988-AF25386B032D}" type="sibTrans" cxnId="{2706BCF5-19EF-4FAE-A5A1-56E33A513765}">
      <dgm:prSet/>
      <dgm:spPr/>
      <dgm:t>
        <a:bodyPr/>
        <a:lstStyle/>
        <a:p>
          <a:endParaRPr lang="en-US"/>
        </a:p>
      </dgm:t>
    </dgm:pt>
    <dgm:pt modelId="{EF04BDCB-FB74-4B9C-A06C-619A4BBE81EF}">
      <dgm:prSet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Include plants that support environmental and ecological health/aesthetics </a:t>
          </a:r>
        </a:p>
      </dgm:t>
    </dgm:pt>
    <dgm:pt modelId="{83B9CFB5-D7BD-4679-B582-2F1B4C15F224}" type="parTrans" cxnId="{2BE99885-10A6-41DB-AEC0-67335FE12505}">
      <dgm:prSet/>
      <dgm:spPr/>
      <dgm:t>
        <a:bodyPr/>
        <a:lstStyle/>
        <a:p>
          <a:endParaRPr lang="en-US"/>
        </a:p>
      </dgm:t>
    </dgm:pt>
    <dgm:pt modelId="{57985E6F-3D66-448E-BBFD-0EC3FF854556}" type="sibTrans" cxnId="{2BE99885-10A6-41DB-AEC0-67335FE12505}">
      <dgm:prSet/>
      <dgm:spPr/>
      <dgm:t>
        <a:bodyPr/>
        <a:lstStyle/>
        <a:p>
          <a:endParaRPr lang="en-US"/>
        </a:p>
      </dgm:t>
    </dgm:pt>
    <dgm:pt modelId="{3CE17F4A-4605-4DEB-A4C3-98682FA44481}">
      <dgm:prSet/>
      <dgm:spPr/>
      <dgm:t>
        <a:bodyPr/>
        <a:lstStyle/>
        <a:p>
          <a:r>
            <a:rPr lang="en-US" dirty="0"/>
            <a:t>Cooperative garden</a:t>
          </a:r>
        </a:p>
      </dgm:t>
    </dgm:pt>
    <dgm:pt modelId="{05D05A0E-6D12-4E50-B4D0-3B8C48C110EA}" type="parTrans" cxnId="{CEE7D215-3218-40C3-9866-CC8D4294178B}">
      <dgm:prSet/>
      <dgm:spPr/>
      <dgm:t>
        <a:bodyPr/>
        <a:lstStyle/>
        <a:p>
          <a:endParaRPr lang="en-US"/>
        </a:p>
      </dgm:t>
    </dgm:pt>
    <dgm:pt modelId="{5745D75D-1EBC-4B32-BA4D-704DFFD3F0B4}" type="sibTrans" cxnId="{CEE7D215-3218-40C3-9866-CC8D4294178B}">
      <dgm:prSet/>
      <dgm:spPr/>
      <dgm:t>
        <a:bodyPr/>
        <a:lstStyle/>
        <a:p>
          <a:endParaRPr lang="en-US"/>
        </a:p>
      </dgm:t>
    </dgm:pt>
    <dgm:pt modelId="{A1D90C6D-43D0-41DB-8607-30A264C41346}">
      <dgm:prSet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One large garden managed by various community members </a:t>
          </a:r>
        </a:p>
      </dgm:t>
    </dgm:pt>
    <dgm:pt modelId="{D8691C61-9C7F-4CBD-A810-C34A3E204624}" type="parTrans" cxnId="{1F6D7F8A-989A-4D2F-9B07-28825B9D584B}">
      <dgm:prSet/>
      <dgm:spPr/>
      <dgm:t>
        <a:bodyPr/>
        <a:lstStyle/>
        <a:p>
          <a:endParaRPr lang="en-US"/>
        </a:p>
      </dgm:t>
    </dgm:pt>
    <dgm:pt modelId="{E17421C8-CF39-44F1-ACCD-7BBF287EC3B3}" type="sibTrans" cxnId="{1F6D7F8A-989A-4D2F-9B07-28825B9D584B}">
      <dgm:prSet/>
      <dgm:spPr/>
      <dgm:t>
        <a:bodyPr/>
        <a:lstStyle/>
        <a:p>
          <a:endParaRPr lang="en-US"/>
        </a:p>
      </dgm:t>
    </dgm:pt>
    <dgm:pt modelId="{4211FE53-CB3E-43E1-AB50-D859B38D5EAD}">
      <dgm:prSet/>
      <dgm:spPr/>
      <dgm:t>
        <a:bodyPr/>
        <a:lstStyle/>
        <a:p>
          <a:r>
            <a:rPr lang="en-US" dirty="0"/>
            <a:t>Therapeutic garden</a:t>
          </a:r>
        </a:p>
      </dgm:t>
    </dgm:pt>
    <dgm:pt modelId="{0F160C9B-BA9A-4CFB-8638-94C4A07C4D02}" type="sibTrans" cxnId="{9ADC9F16-C9DB-4A00-AAFA-A40122F0D96B}">
      <dgm:prSet/>
      <dgm:spPr/>
      <dgm:t>
        <a:bodyPr/>
        <a:lstStyle/>
        <a:p>
          <a:endParaRPr lang="en-US"/>
        </a:p>
      </dgm:t>
    </dgm:pt>
    <dgm:pt modelId="{6A35C5B3-1BFB-4048-96D1-8A9B7142A976}" type="parTrans" cxnId="{9ADC9F16-C9DB-4A00-AAFA-A40122F0D96B}">
      <dgm:prSet/>
      <dgm:spPr/>
      <dgm:t>
        <a:bodyPr/>
        <a:lstStyle/>
        <a:p>
          <a:endParaRPr lang="en-US"/>
        </a:p>
      </dgm:t>
    </dgm:pt>
    <dgm:pt modelId="{16698EFF-8929-4E1C-8EEC-38ECD068D0D2}">
      <dgm:prSet/>
      <dgm:spPr/>
      <dgm:t>
        <a:bodyPr/>
        <a:lstStyle/>
        <a:p>
          <a:r>
            <a:rPr lang="en-US" dirty="0">
              <a:solidFill>
                <a:schemeClr val="accent6">
                  <a:lumMod val="50000"/>
                </a:schemeClr>
              </a:solidFill>
            </a:rPr>
            <a:t>Purpose is to improve mental and/or physical health of patients </a:t>
          </a:r>
        </a:p>
      </dgm:t>
    </dgm:pt>
    <dgm:pt modelId="{F4A9E828-3205-418F-9AA8-7522943A09DA}" type="parTrans" cxnId="{CD5FF4A1-E14E-4541-AFED-CDE26A2509A4}">
      <dgm:prSet/>
      <dgm:spPr/>
      <dgm:t>
        <a:bodyPr/>
        <a:lstStyle/>
        <a:p>
          <a:endParaRPr lang="en-US"/>
        </a:p>
      </dgm:t>
    </dgm:pt>
    <dgm:pt modelId="{9E63C76F-D75E-4478-B886-36232823A523}" type="sibTrans" cxnId="{CD5FF4A1-E14E-4541-AFED-CDE26A2509A4}">
      <dgm:prSet/>
      <dgm:spPr/>
      <dgm:t>
        <a:bodyPr/>
        <a:lstStyle/>
        <a:p>
          <a:endParaRPr lang="en-US"/>
        </a:p>
      </dgm:t>
    </dgm:pt>
    <dgm:pt modelId="{74632F09-EC36-4B08-8DB2-FD379AA307E3}" type="pres">
      <dgm:prSet presAssocID="{7268863C-5DE7-45D9-90A2-C6462ABD3C34}" presName="Name0" presStyleCnt="0">
        <dgm:presLayoutVars>
          <dgm:dir/>
          <dgm:animLvl val="lvl"/>
          <dgm:resizeHandles val="exact"/>
        </dgm:presLayoutVars>
      </dgm:prSet>
      <dgm:spPr/>
    </dgm:pt>
    <dgm:pt modelId="{C8805DE5-85CB-49A0-B8A4-02E2C3D8A269}" type="pres">
      <dgm:prSet presAssocID="{E5F7CC7D-4784-4EFE-8F17-61F583641FD5}" presName="linNode" presStyleCnt="0"/>
      <dgm:spPr/>
    </dgm:pt>
    <dgm:pt modelId="{C1DEE3FE-68DD-47B8-98E7-1247A6D5D528}" type="pres">
      <dgm:prSet presAssocID="{E5F7CC7D-4784-4EFE-8F17-61F583641FD5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D2D0B6FA-9754-4F0C-9D00-BE21196A9368}" type="pres">
      <dgm:prSet presAssocID="{E5F7CC7D-4784-4EFE-8F17-61F583641FD5}" presName="descendantText" presStyleLbl="alignAccFollowNode1" presStyleIdx="0" presStyleCnt="6">
        <dgm:presLayoutVars>
          <dgm:bulletEnabled val="1"/>
        </dgm:presLayoutVars>
      </dgm:prSet>
      <dgm:spPr/>
    </dgm:pt>
    <dgm:pt modelId="{C0DB07F7-A40D-4E8D-823D-59C3E8EB8592}" type="pres">
      <dgm:prSet presAssocID="{733901E9-F694-48FA-A429-A2183C87DD4E}" presName="sp" presStyleCnt="0"/>
      <dgm:spPr/>
    </dgm:pt>
    <dgm:pt modelId="{BDECB65C-B80F-4FD4-A699-C565CC9C786A}" type="pres">
      <dgm:prSet presAssocID="{3CE17F4A-4605-4DEB-A4C3-98682FA44481}" presName="linNode" presStyleCnt="0"/>
      <dgm:spPr/>
    </dgm:pt>
    <dgm:pt modelId="{49A8780F-2B29-46EE-A62A-AFCBDD6367CB}" type="pres">
      <dgm:prSet presAssocID="{3CE17F4A-4605-4DEB-A4C3-98682FA44481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9C416A71-35A5-4953-AA20-1938CA36E19C}" type="pres">
      <dgm:prSet presAssocID="{3CE17F4A-4605-4DEB-A4C3-98682FA44481}" presName="descendantText" presStyleLbl="alignAccFollowNode1" presStyleIdx="1" presStyleCnt="6">
        <dgm:presLayoutVars>
          <dgm:bulletEnabled val="1"/>
        </dgm:presLayoutVars>
      </dgm:prSet>
      <dgm:spPr/>
    </dgm:pt>
    <dgm:pt modelId="{C1AC5DB9-20FC-4E79-AEB8-44B34DF18F85}" type="pres">
      <dgm:prSet presAssocID="{5745D75D-1EBC-4B32-BA4D-704DFFD3F0B4}" presName="sp" presStyleCnt="0"/>
      <dgm:spPr/>
    </dgm:pt>
    <dgm:pt modelId="{340E1469-A9A6-4E00-BC17-D714B0658E50}" type="pres">
      <dgm:prSet presAssocID="{278F0625-2468-4012-A731-B3CC6964ED66}" presName="linNode" presStyleCnt="0"/>
      <dgm:spPr/>
    </dgm:pt>
    <dgm:pt modelId="{405E2DBA-7DBF-404A-9007-C838A9DBE4EA}" type="pres">
      <dgm:prSet presAssocID="{278F0625-2468-4012-A731-B3CC6964ED66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B6E018CC-4A8F-4987-B58B-B102A105FD2A}" type="pres">
      <dgm:prSet presAssocID="{278F0625-2468-4012-A731-B3CC6964ED66}" presName="descendantText" presStyleLbl="alignAccFollowNode1" presStyleIdx="2" presStyleCnt="6">
        <dgm:presLayoutVars>
          <dgm:bulletEnabled val="1"/>
        </dgm:presLayoutVars>
      </dgm:prSet>
      <dgm:spPr/>
    </dgm:pt>
    <dgm:pt modelId="{B10276EE-8190-486E-8B9C-E019BC25565E}" type="pres">
      <dgm:prSet presAssocID="{A456D2C6-ECD2-4AFB-BBEB-453D9B05169C}" presName="sp" presStyleCnt="0"/>
      <dgm:spPr/>
    </dgm:pt>
    <dgm:pt modelId="{3FD929C2-ADCB-42E7-9184-69A90D641157}" type="pres">
      <dgm:prSet presAssocID="{1C83C4D5-2F58-432B-8246-F75C817FB70D}" presName="linNode" presStyleCnt="0"/>
      <dgm:spPr/>
    </dgm:pt>
    <dgm:pt modelId="{4CD5C125-D964-4D86-87B9-87EA0152CE84}" type="pres">
      <dgm:prSet presAssocID="{1C83C4D5-2F58-432B-8246-F75C817FB70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CA4E4599-83F1-4E3D-B6C8-11BCFFE627C3}" type="pres">
      <dgm:prSet presAssocID="{1C83C4D5-2F58-432B-8246-F75C817FB70D}" presName="descendantText" presStyleLbl="alignAccFollowNode1" presStyleIdx="3" presStyleCnt="6">
        <dgm:presLayoutVars>
          <dgm:bulletEnabled val="1"/>
        </dgm:presLayoutVars>
      </dgm:prSet>
      <dgm:spPr/>
    </dgm:pt>
    <dgm:pt modelId="{907EE08A-8A42-44A9-A3A9-94416812D799}" type="pres">
      <dgm:prSet presAssocID="{A84C55EB-6BA7-4AF5-BD26-00FB9DB5336F}" presName="sp" presStyleCnt="0"/>
      <dgm:spPr/>
    </dgm:pt>
    <dgm:pt modelId="{59215B8E-4236-4EC5-BC64-82C00FB76069}" type="pres">
      <dgm:prSet presAssocID="{4211FE53-CB3E-43E1-AB50-D859B38D5EAD}" presName="linNode" presStyleCnt="0"/>
      <dgm:spPr/>
    </dgm:pt>
    <dgm:pt modelId="{C3B89F7C-721D-4BE9-9C6C-2D79C75D91E5}" type="pres">
      <dgm:prSet presAssocID="{4211FE53-CB3E-43E1-AB50-D859B38D5EAD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9C6A5E82-363A-4134-B70E-C5607C297BA3}" type="pres">
      <dgm:prSet presAssocID="{4211FE53-CB3E-43E1-AB50-D859B38D5EAD}" presName="descendantText" presStyleLbl="alignAccFollowNode1" presStyleIdx="4" presStyleCnt="6">
        <dgm:presLayoutVars>
          <dgm:bulletEnabled val="1"/>
        </dgm:presLayoutVars>
      </dgm:prSet>
      <dgm:spPr/>
    </dgm:pt>
    <dgm:pt modelId="{DB5064A9-6713-4A0A-88E1-E15576E6413E}" type="pres">
      <dgm:prSet presAssocID="{0F160C9B-BA9A-4CFB-8638-94C4A07C4D02}" presName="sp" presStyleCnt="0"/>
      <dgm:spPr/>
    </dgm:pt>
    <dgm:pt modelId="{43A36BA3-F417-4C19-9C02-799F24A87635}" type="pres">
      <dgm:prSet presAssocID="{3C6B92EE-CFCD-4457-9FA3-57CFA767F678}" presName="linNode" presStyleCnt="0"/>
      <dgm:spPr/>
    </dgm:pt>
    <dgm:pt modelId="{00F662B9-4D15-4EA3-9705-4BF6D8E05660}" type="pres">
      <dgm:prSet presAssocID="{3C6B92EE-CFCD-4457-9FA3-57CFA767F678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679AD96F-357F-401F-9CA3-479A71B1B142}" type="pres">
      <dgm:prSet presAssocID="{3C6B92EE-CFCD-4457-9FA3-57CFA767F678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A9291407-9D43-4434-A5AF-303240076C1E}" type="presOf" srcId="{3C6B92EE-CFCD-4457-9FA3-57CFA767F678}" destId="{00F662B9-4D15-4EA3-9705-4BF6D8E05660}" srcOrd="0" destOrd="0" presId="urn:microsoft.com/office/officeart/2005/8/layout/vList5"/>
    <dgm:cxn modelId="{33152311-8902-47A2-939C-7567E10E8683}" type="presOf" srcId="{1C83C4D5-2F58-432B-8246-F75C817FB70D}" destId="{4CD5C125-D964-4D86-87B9-87EA0152CE84}" srcOrd="0" destOrd="0" presId="urn:microsoft.com/office/officeart/2005/8/layout/vList5"/>
    <dgm:cxn modelId="{CEE7D215-3218-40C3-9866-CC8D4294178B}" srcId="{7268863C-5DE7-45D9-90A2-C6462ABD3C34}" destId="{3CE17F4A-4605-4DEB-A4C3-98682FA44481}" srcOrd="1" destOrd="0" parTransId="{05D05A0E-6D12-4E50-B4D0-3B8C48C110EA}" sibTransId="{5745D75D-1EBC-4B32-BA4D-704DFFD3F0B4}"/>
    <dgm:cxn modelId="{9ADC9F16-C9DB-4A00-AAFA-A40122F0D96B}" srcId="{7268863C-5DE7-45D9-90A2-C6462ABD3C34}" destId="{4211FE53-CB3E-43E1-AB50-D859B38D5EAD}" srcOrd="4" destOrd="0" parTransId="{6A35C5B3-1BFB-4048-96D1-8A9B7142A976}" sibTransId="{0F160C9B-BA9A-4CFB-8638-94C4A07C4D02}"/>
    <dgm:cxn modelId="{FA8C912C-136A-4DA8-A47B-8C6B2654C56B}" type="presOf" srcId="{3CE17F4A-4605-4DEB-A4C3-98682FA44481}" destId="{49A8780F-2B29-46EE-A62A-AFCBDD6367CB}" srcOrd="0" destOrd="0" presId="urn:microsoft.com/office/officeart/2005/8/layout/vList5"/>
    <dgm:cxn modelId="{017E462E-3291-43DB-9F06-EAFEC6F8B60A}" type="presOf" srcId="{7268863C-5DE7-45D9-90A2-C6462ABD3C34}" destId="{74632F09-EC36-4B08-8DB2-FD379AA307E3}" srcOrd="0" destOrd="0" presId="urn:microsoft.com/office/officeart/2005/8/layout/vList5"/>
    <dgm:cxn modelId="{CA169F32-28C5-48F3-9F6D-931217FF11C1}" srcId="{1C83C4D5-2F58-432B-8246-F75C817FB70D}" destId="{D1D0F68F-1B84-4B05-9267-4ACCEC690083}" srcOrd="0" destOrd="0" parTransId="{E0C9B52D-AF79-4568-B430-4F22F04C591E}" sibTransId="{016D6511-9CE5-4008-8DFE-25BBA6E96D77}"/>
    <dgm:cxn modelId="{EABE7234-2063-4EE5-A8C5-61DD3DAA472F}" type="presOf" srcId="{A1D90C6D-43D0-41DB-8607-30A264C41346}" destId="{9C416A71-35A5-4953-AA20-1938CA36E19C}" srcOrd="0" destOrd="0" presId="urn:microsoft.com/office/officeart/2005/8/layout/vList5"/>
    <dgm:cxn modelId="{ACFB215F-88E9-4DCA-B94E-E4BCEB8A42BF}" type="presOf" srcId="{D1D0F68F-1B84-4B05-9267-4ACCEC690083}" destId="{CA4E4599-83F1-4E3D-B6C8-11BCFFE627C3}" srcOrd="0" destOrd="0" presId="urn:microsoft.com/office/officeart/2005/8/layout/vList5"/>
    <dgm:cxn modelId="{64774E61-9882-4EBB-B207-019A53618E0C}" srcId="{7268863C-5DE7-45D9-90A2-C6462ABD3C34}" destId="{1C83C4D5-2F58-432B-8246-F75C817FB70D}" srcOrd="3" destOrd="0" parTransId="{59189E5C-1E80-4EF6-851A-7A30EBD8F170}" sibTransId="{A84C55EB-6BA7-4AF5-BD26-00FB9DB5336F}"/>
    <dgm:cxn modelId="{D50BB84B-FD0B-46C9-84CE-45124D2DEC85}" srcId="{4211FE53-CB3E-43E1-AB50-D859B38D5EAD}" destId="{9507A89D-CC3F-4DB0-9BAC-53BC91C02055}" srcOrd="0" destOrd="0" parTransId="{26B8250E-A10D-4F1A-9829-911CF2F544F8}" sibTransId="{11884242-4532-4FBC-8108-02ADE539A745}"/>
    <dgm:cxn modelId="{AA529D6C-AED0-4937-A9FB-98E98D4CF116}" type="presOf" srcId="{EF04BDCB-FB74-4B9C-A06C-619A4BBE81EF}" destId="{679AD96F-357F-401F-9CA3-479A71B1B142}" srcOrd="0" destOrd="0" presId="urn:microsoft.com/office/officeart/2005/8/layout/vList5"/>
    <dgm:cxn modelId="{6AEA4158-48EE-416B-8026-8FB4D72D502E}" type="presOf" srcId="{9507A89D-CC3F-4DB0-9BAC-53BC91C02055}" destId="{9C6A5E82-363A-4134-B70E-C5607C297BA3}" srcOrd="0" destOrd="0" presId="urn:microsoft.com/office/officeart/2005/8/layout/vList5"/>
    <dgm:cxn modelId="{7933AC59-200E-42E1-8793-A8A8167E87B2}" type="presOf" srcId="{4211FE53-CB3E-43E1-AB50-D859B38D5EAD}" destId="{C3B89F7C-721D-4BE9-9C6C-2D79C75D91E5}" srcOrd="0" destOrd="0" presId="urn:microsoft.com/office/officeart/2005/8/layout/vList5"/>
    <dgm:cxn modelId="{2BE99885-10A6-41DB-AEC0-67335FE12505}" srcId="{3C6B92EE-CFCD-4457-9FA3-57CFA767F678}" destId="{EF04BDCB-FB74-4B9C-A06C-619A4BBE81EF}" srcOrd="0" destOrd="0" parTransId="{83B9CFB5-D7BD-4679-B582-2F1B4C15F224}" sibTransId="{57985E6F-3D66-448E-BBFD-0EC3FF854556}"/>
    <dgm:cxn modelId="{B3522F86-45AF-4BC7-B579-5AF9757F8578}" type="presOf" srcId="{57C328A9-1B6A-408C-A6A3-F6D5DA97551C}" destId="{B6E018CC-4A8F-4987-B58B-B102A105FD2A}" srcOrd="0" destOrd="0" presId="urn:microsoft.com/office/officeart/2005/8/layout/vList5"/>
    <dgm:cxn modelId="{1F6D7F8A-989A-4D2F-9B07-28825B9D584B}" srcId="{3CE17F4A-4605-4DEB-A4C3-98682FA44481}" destId="{A1D90C6D-43D0-41DB-8607-30A264C41346}" srcOrd="0" destOrd="0" parTransId="{D8691C61-9C7F-4CBD-A810-C34A3E204624}" sibTransId="{E17421C8-CF39-44F1-ACCD-7BBF287EC3B3}"/>
    <dgm:cxn modelId="{F49F838D-2395-496D-A297-503F9CE1F88C}" type="presOf" srcId="{D27A137C-F4EB-4AAD-8692-B6760F720A40}" destId="{D2D0B6FA-9754-4F0C-9D00-BE21196A9368}" srcOrd="0" destOrd="1" presId="urn:microsoft.com/office/officeart/2005/8/layout/vList5"/>
    <dgm:cxn modelId="{4EF52690-9ADD-49A5-B3B4-BAC98E1C8089}" type="presOf" srcId="{16698EFF-8929-4E1C-8EEC-38ECD068D0D2}" destId="{9C6A5E82-363A-4134-B70E-C5607C297BA3}" srcOrd="0" destOrd="1" presId="urn:microsoft.com/office/officeart/2005/8/layout/vList5"/>
    <dgm:cxn modelId="{F9047099-6BBE-4918-A348-3C7395F9C5F0}" type="presOf" srcId="{2DE5E5A2-8C4E-4F2C-9EBB-633333E6D53E}" destId="{D2D0B6FA-9754-4F0C-9D00-BE21196A9368}" srcOrd="0" destOrd="0" presId="urn:microsoft.com/office/officeart/2005/8/layout/vList5"/>
    <dgm:cxn modelId="{32DA349C-8458-48C1-884F-F7976CF4C3D4}" srcId="{7268863C-5DE7-45D9-90A2-C6462ABD3C34}" destId="{E5F7CC7D-4784-4EFE-8F17-61F583641FD5}" srcOrd="0" destOrd="0" parTransId="{FDEA5094-FAD4-48D7-BEB5-6C58C2C93A26}" sibTransId="{733901E9-F694-48FA-A429-A2183C87DD4E}"/>
    <dgm:cxn modelId="{CD5FF4A1-E14E-4541-AFED-CDE26A2509A4}" srcId="{4211FE53-CB3E-43E1-AB50-D859B38D5EAD}" destId="{16698EFF-8929-4E1C-8EEC-38ECD068D0D2}" srcOrd="1" destOrd="0" parTransId="{F4A9E828-3205-418F-9AA8-7522943A09DA}" sibTransId="{9E63C76F-D75E-4478-B886-36232823A523}"/>
    <dgm:cxn modelId="{7A3A63B1-A03E-48ED-BD46-FECA6D6B98CD}" srcId="{E5F7CC7D-4784-4EFE-8F17-61F583641FD5}" destId="{D27A137C-F4EB-4AAD-8692-B6760F720A40}" srcOrd="1" destOrd="0" parTransId="{4335AED6-F1CC-458C-B6B2-AA00FBFD0991}" sibTransId="{672898F7-C000-4267-A8FA-1638DB5245C6}"/>
    <dgm:cxn modelId="{044C9AB1-D268-48C2-B801-4A81BEFBCC30}" srcId="{E5F7CC7D-4784-4EFE-8F17-61F583641FD5}" destId="{2DE5E5A2-8C4E-4F2C-9EBB-633333E6D53E}" srcOrd="0" destOrd="0" parTransId="{C98060F4-A0AE-430B-9DD8-6B06861054AF}" sibTransId="{AF78180C-F367-4A7C-9079-469DC2E54314}"/>
    <dgm:cxn modelId="{3E2030D7-0001-47E7-9816-E55FA641DDEE}" type="presOf" srcId="{E5F7CC7D-4784-4EFE-8F17-61F583641FD5}" destId="{C1DEE3FE-68DD-47B8-98E7-1247A6D5D528}" srcOrd="0" destOrd="0" presId="urn:microsoft.com/office/officeart/2005/8/layout/vList5"/>
    <dgm:cxn modelId="{33AAEED7-F798-47F7-BE26-1E82A346BC59}" type="presOf" srcId="{278F0625-2468-4012-A731-B3CC6964ED66}" destId="{405E2DBA-7DBF-404A-9007-C838A9DBE4EA}" srcOrd="0" destOrd="0" presId="urn:microsoft.com/office/officeart/2005/8/layout/vList5"/>
    <dgm:cxn modelId="{3DD9A0E0-C8BC-4571-9B97-0AC8FD7ACBED}" srcId="{278F0625-2468-4012-A731-B3CC6964ED66}" destId="{57C328A9-1B6A-408C-A6A3-F6D5DA97551C}" srcOrd="0" destOrd="0" parTransId="{0517B8BC-7B55-466B-9AC0-542B3F94A746}" sibTransId="{2BD91861-368D-4681-9C80-A66B1D2AA42B}"/>
    <dgm:cxn modelId="{F04380E7-A50F-4BA4-AC3C-33E67C6B6FE7}" srcId="{7268863C-5DE7-45D9-90A2-C6462ABD3C34}" destId="{278F0625-2468-4012-A731-B3CC6964ED66}" srcOrd="2" destOrd="0" parTransId="{BF3F5332-A66B-46E7-BCBE-DA78832FEC3F}" sibTransId="{A456D2C6-ECD2-4AFB-BBEB-453D9B05169C}"/>
    <dgm:cxn modelId="{2706BCF5-19EF-4FAE-A5A1-56E33A513765}" srcId="{7268863C-5DE7-45D9-90A2-C6462ABD3C34}" destId="{3C6B92EE-CFCD-4457-9FA3-57CFA767F678}" srcOrd="5" destOrd="0" parTransId="{158C2CBD-305B-41D6-A546-CEA8C0955711}" sibTransId="{8BCCE1B9-8564-41D8-9988-AF25386B032D}"/>
    <dgm:cxn modelId="{5B57C48D-1836-4CB2-9744-BB382AFD6831}" type="presParOf" srcId="{74632F09-EC36-4B08-8DB2-FD379AA307E3}" destId="{C8805DE5-85CB-49A0-B8A4-02E2C3D8A269}" srcOrd="0" destOrd="0" presId="urn:microsoft.com/office/officeart/2005/8/layout/vList5"/>
    <dgm:cxn modelId="{CC11B9C3-147B-40F5-8351-3F1AECB3EE42}" type="presParOf" srcId="{C8805DE5-85CB-49A0-B8A4-02E2C3D8A269}" destId="{C1DEE3FE-68DD-47B8-98E7-1247A6D5D528}" srcOrd="0" destOrd="0" presId="urn:microsoft.com/office/officeart/2005/8/layout/vList5"/>
    <dgm:cxn modelId="{EBF8387E-807E-4E3E-83C7-F06FE10CC713}" type="presParOf" srcId="{C8805DE5-85CB-49A0-B8A4-02E2C3D8A269}" destId="{D2D0B6FA-9754-4F0C-9D00-BE21196A9368}" srcOrd="1" destOrd="0" presId="urn:microsoft.com/office/officeart/2005/8/layout/vList5"/>
    <dgm:cxn modelId="{21655388-C2DE-4382-BF46-6FC5A1A9AF67}" type="presParOf" srcId="{74632F09-EC36-4B08-8DB2-FD379AA307E3}" destId="{C0DB07F7-A40D-4E8D-823D-59C3E8EB8592}" srcOrd="1" destOrd="0" presId="urn:microsoft.com/office/officeart/2005/8/layout/vList5"/>
    <dgm:cxn modelId="{24432672-8BF7-4268-8DBA-1EB636A0F0C9}" type="presParOf" srcId="{74632F09-EC36-4B08-8DB2-FD379AA307E3}" destId="{BDECB65C-B80F-4FD4-A699-C565CC9C786A}" srcOrd="2" destOrd="0" presId="urn:microsoft.com/office/officeart/2005/8/layout/vList5"/>
    <dgm:cxn modelId="{1C1F01F7-8D6D-4D02-80A8-8D215BDDD6B6}" type="presParOf" srcId="{BDECB65C-B80F-4FD4-A699-C565CC9C786A}" destId="{49A8780F-2B29-46EE-A62A-AFCBDD6367CB}" srcOrd="0" destOrd="0" presId="urn:microsoft.com/office/officeart/2005/8/layout/vList5"/>
    <dgm:cxn modelId="{1E1EB61E-4263-4992-992D-00076D2CEF50}" type="presParOf" srcId="{BDECB65C-B80F-4FD4-A699-C565CC9C786A}" destId="{9C416A71-35A5-4953-AA20-1938CA36E19C}" srcOrd="1" destOrd="0" presId="urn:microsoft.com/office/officeart/2005/8/layout/vList5"/>
    <dgm:cxn modelId="{BE06B08B-2D1C-45FB-8C82-425431CA4F10}" type="presParOf" srcId="{74632F09-EC36-4B08-8DB2-FD379AA307E3}" destId="{C1AC5DB9-20FC-4E79-AEB8-44B34DF18F85}" srcOrd="3" destOrd="0" presId="urn:microsoft.com/office/officeart/2005/8/layout/vList5"/>
    <dgm:cxn modelId="{B72E6F07-FB8A-42F3-8820-4087830591F1}" type="presParOf" srcId="{74632F09-EC36-4B08-8DB2-FD379AA307E3}" destId="{340E1469-A9A6-4E00-BC17-D714B0658E50}" srcOrd="4" destOrd="0" presId="urn:microsoft.com/office/officeart/2005/8/layout/vList5"/>
    <dgm:cxn modelId="{610277D5-1FFC-4E21-9D15-308054E89091}" type="presParOf" srcId="{340E1469-A9A6-4E00-BC17-D714B0658E50}" destId="{405E2DBA-7DBF-404A-9007-C838A9DBE4EA}" srcOrd="0" destOrd="0" presId="urn:microsoft.com/office/officeart/2005/8/layout/vList5"/>
    <dgm:cxn modelId="{6E754EFB-1E67-4E1F-A730-5EEA5499A4A8}" type="presParOf" srcId="{340E1469-A9A6-4E00-BC17-D714B0658E50}" destId="{B6E018CC-4A8F-4987-B58B-B102A105FD2A}" srcOrd="1" destOrd="0" presId="urn:microsoft.com/office/officeart/2005/8/layout/vList5"/>
    <dgm:cxn modelId="{36E6A345-B7C5-4094-9C36-43C51883F58A}" type="presParOf" srcId="{74632F09-EC36-4B08-8DB2-FD379AA307E3}" destId="{B10276EE-8190-486E-8B9C-E019BC25565E}" srcOrd="5" destOrd="0" presId="urn:microsoft.com/office/officeart/2005/8/layout/vList5"/>
    <dgm:cxn modelId="{BF5003E1-54A5-4AA8-9E54-5AAAA158B7FF}" type="presParOf" srcId="{74632F09-EC36-4B08-8DB2-FD379AA307E3}" destId="{3FD929C2-ADCB-42E7-9184-69A90D641157}" srcOrd="6" destOrd="0" presId="urn:microsoft.com/office/officeart/2005/8/layout/vList5"/>
    <dgm:cxn modelId="{9969FFF7-7CB6-49E8-82B6-6F0F581E16E0}" type="presParOf" srcId="{3FD929C2-ADCB-42E7-9184-69A90D641157}" destId="{4CD5C125-D964-4D86-87B9-87EA0152CE84}" srcOrd="0" destOrd="0" presId="urn:microsoft.com/office/officeart/2005/8/layout/vList5"/>
    <dgm:cxn modelId="{7B5DD381-1239-4CE1-A4AC-8391AC820D62}" type="presParOf" srcId="{3FD929C2-ADCB-42E7-9184-69A90D641157}" destId="{CA4E4599-83F1-4E3D-B6C8-11BCFFE627C3}" srcOrd="1" destOrd="0" presId="urn:microsoft.com/office/officeart/2005/8/layout/vList5"/>
    <dgm:cxn modelId="{B0F3D221-0922-4F07-BBA5-E3B74F42215D}" type="presParOf" srcId="{74632F09-EC36-4B08-8DB2-FD379AA307E3}" destId="{907EE08A-8A42-44A9-A3A9-94416812D799}" srcOrd="7" destOrd="0" presId="urn:microsoft.com/office/officeart/2005/8/layout/vList5"/>
    <dgm:cxn modelId="{F56DC424-864F-4192-A9D2-00752BC5E599}" type="presParOf" srcId="{74632F09-EC36-4B08-8DB2-FD379AA307E3}" destId="{59215B8E-4236-4EC5-BC64-82C00FB76069}" srcOrd="8" destOrd="0" presId="urn:microsoft.com/office/officeart/2005/8/layout/vList5"/>
    <dgm:cxn modelId="{87A339FF-C711-4D67-8A27-3DE48F0E04C1}" type="presParOf" srcId="{59215B8E-4236-4EC5-BC64-82C00FB76069}" destId="{C3B89F7C-721D-4BE9-9C6C-2D79C75D91E5}" srcOrd="0" destOrd="0" presId="urn:microsoft.com/office/officeart/2005/8/layout/vList5"/>
    <dgm:cxn modelId="{3C30DC3B-7182-4FBB-BFB4-184CAA92DAD8}" type="presParOf" srcId="{59215B8E-4236-4EC5-BC64-82C00FB76069}" destId="{9C6A5E82-363A-4134-B70E-C5607C297BA3}" srcOrd="1" destOrd="0" presId="urn:microsoft.com/office/officeart/2005/8/layout/vList5"/>
    <dgm:cxn modelId="{E2328B60-D6D0-4ADE-948D-0C8101A63B9B}" type="presParOf" srcId="{74632F09-EC36-4B08-8DB2-FD379AA307E3}" destId="{DB5064A9-6713-4A0A-88E1-E15576E6413E}" srcOrd="9" destOrd="0" presId="urn:microsoft.com/office/officeart/2005/8/layout/vList5"/>
    <dgm:cxn modelId="{D0BCBAFA-6F27-4BE5-B136-C7073D664FB0}" type="presParOf" srcId="{74632F09-EC36-4B08-8DB2-FD379AA307E3}" destId="{43A36BA3-F417-4C19-9C02-799F24A87635}" srcOrd="10" destOrd="0" presId="urn:microsoft.com/office/officeart/2005/8/layout/vList5"/>
    <dgm:cxn modelId="{45BE1762-C0AB-4A3F-A19F-18A6A97E869A}" type="presParOf" srcId="{43A36BA3-F417-4C19-9C02-799F24A87635}" destId="{00F662B9-4D15-4EA3-9705-4BF6D8E05660}" srcOrd="0" destOrd="0" presId="urn:microsoft.com/office/officeart/2005/8/layout/vList5"/>
    <dgm:cxn modelId="{4FFCDF65-558E-41D7-AABA-A56751A3DD15}" type="presParOf" srcId="{43A36BA3-F417-4C19-9C02-799F24A87635}" destId="{679AD96F-357F-401F-9CA3-479A71B1B1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CE97D9-4EC2-4F39-84A0-B19AEA8153C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C3D54FF-FCD0-472D-998A-D0448F307CE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u="sng"/>
            <a:t>Guide components</a:t>
          </a:r>
          <a:endParaRPr lang="en-US" sz="2400" dirty="0"/>
        </a:p>
      </dgm:t>
    </dgm:pt>
    <dgm:pt modelId="{7E43D8E6-D16B-46EE-BCE8-0D270C1D9CED}" type="parTrans" cxnId="{502E9892-2FA0-45F6-9668-05196E720916}">
      <dgm:prSet/>
      <dgm:spPr/>
      <dgm:t>
        <a:bodyPr/>
        <a:lstStyle/>
        <a:p>
          <a:endParaRPr lang="en-US"/>
        </a:p>
      </dgm:t>
    </dgm:pt>
    <dgm:pt modelId="{CCEA4B4C-FCD9-4185-8C14-1E10089271DE}" type="sibTrans" cxnId="{502E9892-2FA0-45F6-9668-05196E720916}">
      <dgm:prSet/>
      <dgm:spPr/>
      <dgm:t>
        <a:bodyPr/>
        <a:lstStyle/>
        <a:p>
          <a:endParaRPr lang="en-US"/>
        </a:p>
      </dgm:t>
    </dgm:pt>
    <dgm:pt modelId="{C53F367E-147D-45A9-9C49-929CEEF3AD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Introduction to community gardens </a:t>
          </a:r>
          <a:endParaRPr lang="en-US" dirty="0"/>
        </a:p>
      </dgm:t>
    </dgm:pt>
    <dgm:pt modelId="{9DA4F0A6-FFB6-4319-ACAE-6752473824C1}" type="parTrans" cxnId="{BFEEB516-CB66-49BB-8D5F-433C6EDAF5AD}">
      <dgm:prSet/>
      <dgm:spPr/>
      <dgm:t>
        <a:bodyPr/>
        <a:lstStyle/>
        <a:p>
          <a:endParaRPr lang="en-US"/>
        </a:p>
      </dgm:t>
    </dgm:pt>
    <dgm:pt modelId="{EE584D3D-B2BB-48F4-A85C-7935A4115125}" type="sibTrans" cxnId="{BFEEB516-CB66-49BB-8D5F-433C6EDAF5AD}">
      <dgm:prSet/>
      <dgm:spPr/>
      <dgm:t>
        <a:bodyPr/>
        <a:lstStyle/>
        <a:p>
          <a:endParaRPr lang="en-US"/>
        </a:p>
      </dgm:t>
    </dgm:pt>
    <dgm:pt modelId="{B38D8A33-22C7-4481-B3FF-FCC19AA203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Community gardening in the region </a:t>
          </a:r>
          <a:endParaRPr lang="en-US" dirty="0"/>
        </a:p>
      </dgm:t>
    </dgm:pt>
    <dgm:pt modelId="{37F345F6-4F52-4322-B85A-21F8BE5A90DA}" type="parTrans" cxnId="{07013289-8613-4F2D-81E4-2AE28AEF25A8}">
      <dgm:prSet/>
      <dgm:spPr/>
      <dgm:t>
        <a:bodyPr/>
        <a:lstStyle/>
        <a:p>
          <a:endParaRPr lang="en-US"/>
        </a:p>
      </dgm:t>
    </dgm:pt>
    <dgm:pt modelId="{010A5288-D93B-4ECE-90B9-4252FA89A8F3}" type="sibTrans" cxnId="{07013289-8613-4F2D-81E4-2AE28AEF25A8}">
      <dgm:prSet/>
      <dgm:spPr/>
      <dgm:t>
        <a:bodyPr/>
        <a:lstStyle/>
        <a:p>
          <a:endParaRPr lang="en-US"/>
        </a:p>
      </dgm:t>
    </dgm:pt>
    <dgm:pt modelId="{6BEFDB6F-C368-4A09-A908-4A73B5AFA5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Overview of food access</a:t>
          </a:r>
          <a:endParaRPr lang="en-US" dirty="0"/>
        </a:p>
      </dgm:t>
    </dgm:pt>
    <dgm:pt modelId="{1184751F-58A5-4874-BC50-CFA4D53309B0}" type="parTrans" cxnId="{AD05367D-C20D-4397-BFA9-90751B710CD2}">
      <dgm:prSet/>
      <dgm:spPr/>
      <dgm:t>
        <a:bodyPr/>
        <a:lstStyle/>
        <a:p>
          <a:endParaRPr lang="en-US"/>
        </a:p>
      </dgm:t>
    </dgm:pt>
    <dgm:pt modelId="{EFA4E00C-8368-4C9B-B93F-3FD7687D74B9}" type="sibTrans" cxnId="{AD05367D-C20D-4397-BFA9-90751B710CD2}">
      <dgm:prSet/>
      <dgm:spPr/>
      <dgm:t>
        <a:bodyPr/>
        <a:lstStyle/>
        <a:p>
          <a:endParaRPr lang="en-US"/>
        </a:p>
      </dgm:t>
    </dgm:pt>
    <dgm:pt modelId="{EF8DBCB2-6309-4C01-87D9-B6F6910A504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u="sng"/>
            <a:t>Appendix</a:t>
          </a:r>
          <a:endParaRPr lang="en-US" sz="2400" dirty="0"/>
        </a:p>
      </dgm:t>
    </dgm:pt>
    <dgm:pt modelId="{E5AAF5BF-F386-412A-9898-4457B441B2C8}" type="parTrans" cxnId="{5D1E2EBE-3DEA-4502-B959-32529EB49316}">
      <dgm:prSet/>
      <dgm:spPr/>
      <dgm:t>
        <a:bodyPr/>
        <a:lstStyle/>
        <a:p>
          <a:endParaRPr lang="en-US"/>
        </a:p>
      </dgm:t>
    </dgm:pt>
    <dgm:pt modelId="{0C769100-9229-43AF-A544-885828CC8909}" type="sibTrans" cxnId="{5D1E2EBE-3DEA-4502-B959-32529EB49316}">
      <dgm:prSet/>
      <dgm:spPr/>
      <dgm:t>
        <a:bodyPr/>
        <a:lstStyle/>
        <a:p>
          <a:endParaRPr lang="en-US"/>
        </a:p>
      </dgm:t>
    </dgm:pt>
    <dgm:pt modelId="{6281B41C-3A10-4C31-85F7-BA3B5DF698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Program tools/resources </a:t>
          </a:r>
          <a:endParaRPr lang="en-US" dirty="0"/>
        </a:p>
      </dgm:t>
    </dgm:pt>
    <dgm:pt modelId="{7BB646C7-4233-42B4-8EF6-F4C13FBD2E04}" type="parTrans" cxnId="{12223286-66AA-4D2F-B724-4E8466C1EFE4}">
      <dgm:prSet/>
      <dgm:spPr/>
      <dgm:t>
        <a:bodyPr/>
        <a:lstStyle/>
        <a:p>
          <a:endParaRPr lang="en-US"/>
        </a:p>
      </dgm:t>
    </dgm:pt>
    <dgm:pt modelId="{D18E7D73-E043-40CE-9ABD-FD0543D1712E}" type="sibTrans" cxnId="{12223286-66AA-4D2F-B724-4E8466C1EFE4}">
      <dgm:prSet/>
      <dgm:spPr/>
      <dgm:t>
        <a:bodyPr/>
        <a:lstStyle/>
        <a:p>
          <a:endParaRPr lang="en-US"/>
        </a:p>
      </dgm:t>
    </dgm:pt>
    <dgm:pt modelId="{6FD49A48-A2D2-42C3-806B-99C3D9538E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Example agreements/templates </a:t>
          </a:r>
          <a:endParaRPr lang="en-US" dirty="0"/>
        </a:p>
      </dgm:t>
    </dgm:pt>
    <dgm:pt modelId="{54288EF9-038C-4F40-9D9D-6613259A1CD1}" type="parTrans" cxnId="{8CBF5BC2-FD01-4849-BEB3-C5E4DA0447F0}">
      <dgm:prSet/>
      <dgm:spPr/>
      <dgm:t>
        <a:bodyPr/>
        <a:lstStyle/>
        <a:p>
          <a:endParaRPr lang="en-US"/>
        </a:p>
      </dgm:t>
    </dgm:pt>
    <dgm:pt modelId="{9B2D55BF-F2C9-4BCA-97AA-AB9A48F55DD8}" type="sibTrans" cxnId="{8CBF5BC2-FD01-4849-BEB3-C5E4DA0447F0}">
      <dgm:prSet/>
      <dgm:spPr/>
      <dgm:t>
        <a:bodyPr/>
        <a:lstStyle/>
        <a:p>
          <a:endParaRPr lang="en-US"/>
        </a:p>
      </dgm:t>
    </dgm:pt>
    <dgm:pt modelId="{37ADED18-8288-40D1-AD42-6BF73C00CE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Garden start-up resources </a:t>
          </a:r>
          <a:endParaRPr lang="en-US" dirty="0"/>
        </a:p>
      </dgm:t>
    </dgm:pt>
    <dgm:pt modelId="{3A34EC30-02A7-495E-AC50-F8DDEA9F5E0D}" type="parTrans" cxnId="{E6A989B9-E50F-4ACB-8339-6E0213AEE62F}">
      <dgm:prSet/>
      <dgm:spPr/>
      <dgm:t>
        <a:bodyPr/>
        <a:lstStyle/>
        <a:p>
          <a:endParaRPr lang="en-US"/>
        </a:p>
      </dgm:t>
    </dgm:pt>
    <dgm:pt modelId="{0026C94C-3136-43C8-A12A-14F92A54823D}" type="sibTrans" cxnId="{E6A989B9-E50F-4ACB-8339-6E0213AEE62F}">
      <dgm:prSet/>
      <dgm:spPr/>
      <dgm:t>
        <a:bodyPr/>
        <a:lstStyle/>
        <a:p>
          <a:endParaRPr lang="en-US"/>
        </a:p>
      </dgm:t>
    </dgm:pt>
    <dgm:pt modelId="{4A06944F-FBB6-4048-9A57-488FE4A649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Other information/resources </a:t>
          </a:r>
          <a:endParaRPr lang="en-US" dirty="0"/>
        </a:p>
      </dgm:t>
    </dgm:pt>
    <dgm:pt modelId="{4E77063A-14D3-427A-940E-670639F386AE}" type="parTrans" cxnId="{54DE3BE5-5D20-478C-B994-C160BC04F1FF}">
      <dgm:prSet/>
      <dgm:spPr/>
      <dgm:t>
        <a:bodyPr/>
        <a:lstStyle/>
        <a:p>
          <a:endParaRPr lang="en-US"/>
        </a:p>
      </dgm:t>
    </dgm:pt>
    <dgm:pt modelId="{C38AE556-1108-44D6-8728-5A1C5B1F7FE8}" type="sibTrans" cxnId="{54DE3BE5-5D20-478C-B994-C160BC04F1FF}">
      <dgm:prSet/>
      <dgm:spPr/>
      <dgm:t>
        <a:bodyPr/>
        <a:lstStyle/>
        <a:p>
          <a:endParaRPr lang="en-US"/>
        </a:p>
      </dgm:t>
    </dgm:pt>
    <dgm:pt modelId="{B79546D1-8972-491C-A2D6-25E65B8CA8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Steps to start up a program</a:t>
          </a:r>
          <a:endParaRPr lang="en-US" dirty="0"/>
        </a:p>
      </dgm:t>
    </dgm:pt>
    <dgm:pt modelId="{E87286E3-3891-4408-888A-7D6769097FC0}" type="sibTrans" cxnId="{761DCFC6-1B1C-4816-A135-5E6570CE18ED}">
      <dgm:prSet/>
      <dgm:spPr/>
      <dgm:t>
        <a:bodyPr/>
        <a:lstStyle/>
        <a:p>
          <a:endParaRPr lang="en-US"/>
        </a:p>
      </dgm:t>
    </dgm:pt>
    <dgm:pt modelId="{55A5FC37-7C03-41C5-8B39-75BDE0B250BB}" type="parTrans" cxnId="{761DCFC6-1B1C-4816-A135-5E6570CE18ED}">
      <dgm:prSet/>
      <dgm:spPr/>
      <dgm:t>
        <a:bodyPr/>
        <a:lstStyle/>
        <a:p>
          <a:endParaRPr lang="en-US"/>
        </a:p>
      </dgm:t>
    </dgm:pt>
    <dgm:pt modelId="{78F57CCE-19D3-4094-861C-29034BC5C0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Challenges/solutions for garden programs </a:t>
          </a:r>
          <a:endParaRPr lang="en-US" dirty="0"/>
        </a:p>
      </dgm:t>
    </dgm:pt>
    <dgm:pt modelId="{36F86F67-E2CA-4370-9D73-CEB8E3F63984}" type="sibTrans" cxnId="{D7050607-77FF-4E15-A87C-1F27C1E4D190}">
      <dgm:prSet/>
      <dgm:spPr/>
      <dgm:t>
        <a:bodyPr/>
        <a:lstStyle/>
        <a:p>
          <a:endParaRPr lang="en-US"/>
        </a:p>
      </dgm:t>
    </dgm:pt>
    <dgm:pt modelId="{7736345F-340E-4F37-B4E8-3EC8E089F6A5}" type="parTrans" cxnId="{D7050607-77FF-4E15-A87C-1F27C1E4D190}">
      <dgm:prSet/>
      <dgm:spPr/>
      <dgm:t>
        <a:bodyPr/>
        <a:lstStyle/>
        <a:p>
          <a:endParaRPr lang="en-US"/>
        </a:p>
      </dgm:t>
    </dgm:pt>
    <dgm:pt modelId="{15DB7FF6-958B-4F41-B0CF-200F88109482}" type="pres">
      <dgm:prSet presAssocID="{E6CE97D9-4EC2-4F39-84A0-B19AEA8153C7}" presName="root" presStyleCnt="0">
        <dgm:presLayoutVars>
          <dgm:dir/>
          <dgm:resizeHandles val="exact"/>
        </dgm:presLayoutVars>
      </dgm:prSet>
      <dgm:spPr/>
    </dgm:pt>
    <dgm:pt modelId="{CA16D77D-92F2-488C-B999-948248CE3CB9}" type="pres">
      <dgm:prSet presAssocID="{BC3D54FF-FCD0-472D-998A-D0448F307CE0}" presName="compNode" presStyleCnt="0"/>
      <dgm:spPr/>
    </dgm:pt>
    <dgm:pt modelId="{43AADDFD-63B0-46A7-B3C3-279700BA5EF9}" type="pres">
      <dgm:prSet presAssocID="{BC3D54FF-FCD0-472D-998A-D0448F307CE0}" presName="iconRect" presStyleLbl="node1" presStyleIdx="0" presStyleCnt="2" custLinFactNeighborX="2352" custLinFactNeighborY="7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 with solid fill"/>
        </a:ext>
      </dgm:extLst>
    </dgm:pt>
    <dgm:pt modelId="{7C4F20B4-0EAB-4744-BBEB-4AEBE8DB19BD}" type="pres">
      <dgm:prSet presAssocID="{BC3D54FF-FCD0-472D-998A-D0448F307CE0}" presName="iconSpace" presStyleCnt="0"/>
      <dgm:spPr/>
    </dgm:pt>
    <dgm:pt modelId="{8DF0B900-BD02-4393-8BEE-79E2CB6E11CA}" type="pres">
      <dgm:prSet presAssocID="{BC3D54FF-FCD0-472D-998A-D0448F307CE0}" presName="parTx" presStyleLbl="revTx" presStyleIdx="0" presStyleCnt="4">
        <dgm:presLayoutVars>
          <dgm:chMax val="0"/>
          <dgm:chPref val="0"/>
        </dgm:presLayoutVars>
      </dgm:prSet>
      <dgm:spPr/>
    </dgm:pt>
    <dgm:pt modelId="{347F7BC8-2043-443F-A7AC-1D325C560095}" type="pres">
      <dgm:prSet presAssocID="{BC3D54FF-FCD0-472D-998A-D0448F307CE0}" presName="txSpace" presStyleCnt="0"/>
      <dgm:spPr/>
    </dgm:pt>
    <dgm:pt modelId="{FA8C779B-07C4-4A66-AECE-8FDD64BBFFA9}" type="pres">
      <dgm:prSet presAssocID="{BC3D54FF-FCD0-472D-998A-D0448F307CE0}" presName="desTx" presStyleLbl="revTx" presStyleIdx="1" presStyleCnt="4">
        <dgm:presLayoutVars/>
      </dgm:prSet>
      <dgm:spPr/>
    </dgm:pt>
    <dgm:pt modelId="{1699F37E-6B76-4AD2-8C64-9152FABCB7C4}" type="pres">
      <dgm:prSet presAssocID="{CCEA4B4C-FCD9-4185-8C14-1E10089271DE}" presName="sibTrans" presStyleCnt="0"/>
      <dgm:spPr/>
    </dgm:pt>
    <dgm:pt modelId="{521947AF-05B2-41C9-8B1A-70D978166EAD}" type="pres">
      <dgm:prSet presAssocID="{EF8DBCB2-6309-4C01-87D9-B6F6910A5043}" presName="compNode" presStyleCnt="0"/>
      <dgm:spPr/>
    </dgm:pt>
    <dgm:pt modelId="{37B9C86A-6FF4-4347-A275-776930086D7B}" type="pres">
      <dgm:prSet presAssocID="{EF8DBCB2-6309-4C01-87D9-B6F6910A504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F8B28BFE-4F64-4B3E-906F-D7C1F0BBC0CF}" type="pres">
      <dgm:prSet presAssocID="{EF8DBCB2-6309-4C01-87D9-B6F6910A5043}" presName="iconSpace" presStyleCnt="0"/>
      <dgm:spPr/>
    </dgm:pt>
    <dgm:pt modelId="{BBDC9860-723C-4C24-A13A-6289D151C05A}" type="pres">
      <dgm:prSet presAssocID="{EF8DBCB2-6309-4C01-87D9-B6F6910A5043}" presName="parTx" presStyleLbl="revTx" presStyleIdx="2" presStyleCnt="4">
        <dgm:presLayoutVars>
          <dgm:chMax val="0"/>
          <dgm:chPref val="0"/>
        </dgm:presLayoutVars>
      </dgm:prSet>
      <dgm:spPr/>
    </dgm:pt>
    <dgm:pt modelId="{488C8637-B5A3-496B-B340-4F3F6B40383E}" type="pres">
      <dgm:prSet presAssocID="{EF8DBCB2-6309-4C01-87D9-B6F6910A5043}" presName="txSpace" presStyleCnt="0"/>
      <dgm:spPr/>
    </dgm:pt>
    <dgm:pt modelId="{E5775145-E1A6-4C78-A9CE-C05BA23E955A}" type="pres">
      <dgm:prSet presAssocID="{EF8DBCB2-6309-4C01-87D9-B6F6910A5043}" presName="desTx" presStyleLbl="revTx" presStyleIdx="3" presStyleCnt="4">
        <dgm:presLayoutVars/>
      </dgm:prSet>
      <dgm:spPr/>
    </dgm:pt>
  </dgm:ptLst>
  <dgm:cxnLst>
    <dgm:cxn modelId="{D7050607-77FF-4E15-A87C-1F27C1E4D190}" srcId="{BC3D54FF-FCD0-472D-998A-D0448F307CE0}" destId="{78F57CCE-19D3-4094-861C-29034BC5C003}" srcOrd="3" destOrd="0" parTransId="{7736345F-340E-4F37-B4E8-3EC8E089F6A5}" sibTransId="{36F86F67-E2CA-4370-9D73-CEB8E3F63984}"/>
    <dgm:cxn modelId="{29F18E0D-1736-42EC-97BC-FEFCF03DFC35}" type="presOf" srcId="{EF8DBCB2-6309-4C01-87D9-B6F6910A5043}" destId="{BBDC9860-723C-4C24-A13A-6289D151C05A}" srcOrd="0" destOrd="0" presId="urn:microsoft.com/office/officeart/2018/2/layout/IconLabelDescriptionList"/>
    <dgm:cxn modelId="{BFEEB516-CB66-49BB-8D5F-433C6EDAF5AD}" srcId="{BC3D54FF-FCD0-472D-998A-D0448F307CE0}" destId="{C53F367E-147D-45A9-9C49-929CEEF3AD59}" srcOrd="0" destOrd="0" parTransId="{9DA4F0A6-FFB6-4319-ACAE-6752473824C1}" sibTransId="{EE584D3D-B2BB-48F4-A85C-7935A4115125}"/>
    <dgm:cxn modelId="{5D954D24-4447-4F51-B735-B8BC35EFC927}" type="presOf" srcId="{E6CE97D9-4EC2-4F39-84A0-B19AEA8153C7}" destId="{15DB7FF6-958B-4F41-B0CF-200F88109482}" srcOrd="0" destOrd="0" presId="urn:microsoft.com/office/officeart/2018/2/layout/IconLabelDescriptionList"/>
    <dgm:cxn modelId="{51059127-08ED-46B2-8F75-AA5848F4AEEE}" type="presOf" srcId="{B38D8A33-22C7-4481-B3FF-FCC19AA2037D}" destId="{FA8C779B-07C4-4A66-AECE-8FDD64BBFFA9}" srcOrd="0" destOrd="1" presId="urn:microsoft.com/office/officeart/2018/2/layout/IconLabelDescriptionList"/>
    <dgm:cxn modelId="{470B0D38-6FAB-43A0-B364-1132953BAFBB}" type="presOf" srcId="{37ADED18-8288-40D1-AD42-6BF73C00CE22}" destId="{E5775145-E1A6-4C78-A9CE-C05BA23E955A}" srcOrd="0" destOrd="2" presId="urn:microsoft.com/office/officeart/2018/2/layout/IconLabelDescriptionList"/>
    <dgm:cxn modelId="{9D53F866-E2B1-4ADC-AB39-5D1F85551F8F}" type="presOf" srcId="{BC3D54FF-FCD0-472D-998A-D0448F307CE0}" destId="{8DF0B900-BD02-4393-8BEE-79E2CB6E11CA}" srcOrd="0" destOrd="0" presId="urn:microsoft.com/office/officeart/2018/2/layout/IconLabelDescriptionList"/>
    <dgm:cxn modelId="{FB582057-3C94-4699-BD29-14CD282066DB}" type="presOf" srcId="{4A06944F-FBB6-4048-9A57-488FE4A64935}" destId="{E5775145-E1A6-4C78-A9CE-C05BA23E955A}" srcOrd="0" destOrd="3" presId="urn:microsoft.com/office/officeart/2018/2/layout/IconLabelDescriptionList"/>
    <dgm:cxn modelId="{0D259779-FD3A-4A3F-83B2-5AB4207813DA}" type="presOf" srcId="{C53F367E-147D-45A9-9C49-929CEEF3AD59}" destId="{FA8C779B-07C4-4A66-AECE-8FDD64BBFFA9}" srcOrd="0" destOrd="0" presId="urn:microsoft.com/office/officeart/2018/2/layout/IconLabelDescriptionList"/>
    <dgm:cxn modelId="{AD05367D-C20D-4397-BFA9-90751B710CD2}" srcId="{BC3D54FF-FCD0-472D-998A-D0448F307CE0}" destId="{6BEFDB6F-C368-4A09-A908-4A73B5AFA532}" srcOrd="2" destOrd="0" parTransId="{1184751F-58A5-4874-BC50-CFA4D53309B0}" sibTransId="{EFA4E00C-8368-4C9B-B93F-3FD7687D74B9}"/>
    <dgm:cxn modelId="{8D33777F-0747-49A7-BA03-CFD6F151C299}" type="presOf" srcId="{6FD49A48-A2D2-42C3-806B-99C3D9538E36}" destId="{E5775145-E1A6-4C78-A9CE-C05BA23E955A}" srcOrd="0" destOrd="1" presId="urn:microsoft.com/office/officeart/2018/2/layout/IconLabelDescriptionList"/>
    <dgm:cxn modelId="{12223286-66AA-4D2F-B724-4E8466C1EFE4}" srcId="{EF8DBCB2-6309-4C01-87D9-B6F6910A5043}" destId="{6281B41C-3A10-4C31-85F7-BA3B5DF69897}" srcOrd="0" destOrd="0" parTransId="{7BB646C7-4233-42B4-8EF6-F4C13FBD2E04}" sibTransId="{D18E7D73-E043-40CE-9ABD-FD0543D1712E}"/>
    <dgm:cxn modelId="{07013289-8613-4F2D-81E4-2AE28AEF25A8}" srcId="{BC3D54FF-FCD0-472D-998A-D0448F307CE0}" destId="{B38D8A33-22C7-4481-B3FF-FCC19AA2037D}" srcOrd="1" destOrd="0" parTransId="{37F345F6-4F52-4322-B85A-21F8BE5A90DA}" sibTransId="{010A5288-D93B-4ECE-90B9-4252FA89A8F3}"/>
    <dgm:cxn modelId="{502E9892-2FA0-45F6-9668-05196E720916}" srcId="{E6CE97D9-4EC2-4F39-84A0-B19AEA8153C7}" destId="{BC3D54FF-FCD0-472D-998A-D0448F307CE0}" srcOrd="0" destOrd="0" parTransId="{7E43D8E6-D16B-46EE-BCE8-0D270C1D9CED}" sibTransId="{CCEA4B4C-FCD9-4185-8C14-1E10089271DE}"/>
    <dgm:cxn modelId="{A60EEAB2-B22A-4F19-9417-A90E116A505B}" type="presOf" srcId="{B79546D1-8972-491C-A2D6-25E65B8CA833}" destId="{FA8C779B-07C4-4A66-AECE-8FDD64BBFFA9}" srcOrd="0" destOrd="4" presId="urn:microsoft.com/office/officeart/2018/2/layout/IconLabelDescriptionList"/>
    <dgm:cxn modelId="{E6A989B9-E50F-4ACB-8339-6E0213AEE62F}" srcId="{EF8DBCB2-6309-4C01-87D9-B6F6910A5043}" destId="{37ADED18-8288-40D1-AD42-6BF73C00CE22}" srcOrd="2" destOrd="0" parTransId="{3A34EC30-02A7-495E-AC50-F8DDEA9F5E0D}" sibTransId="{0026C94C-3136-43C8-A12A-14F92A54823D}"/>
    <dgm:cxn modelId="{346763BC-D9FE-4F27-A9AD-F51A5FF0DA42}" type="presOf" srcId="{78F57CCE-19D3-4094-861C-29034BC5C003}" destId="{FA8C779B-07C4-4A66-AECE-8FDD64BBFFA9}" srcOrd="0" destOrd="3" presId="urn:microsoft.com/office/officeart/2018/2/layout/IconLabelDescriptionList"/>
    <dgm:cxn modelId="{5D1E2EBE-3DEA-4502-B959-32529EB49316}" srcId="{E6CE97D9-4EC2-4F39-84A0-B19AEA8153C7}" destId="{EF8DBCB2-6309-4C01-87D9-B6F6910A5043}" srcOrd="1" destOrd="0" parTransId="{E5AAF5BF-F386-412A-9898-4457B441B2C8}" sibTransId="{0C769100-9229-43AF-A544-885828CC8909}"/>
    <dgm:cxn modelId="{8CBF5BC2-FD01-4849-BEB3-C5E4DA0447F0}" srcId="{EF8DBCB2-6309-4C01-87D9-B6F6910A5043}" destId="{6FD49A48-A2D2-42C3-806B-99C3D9538E36}" srcOrd="1" destOrd="0" parTransId="{54288EF9-038C-4F40-9D9D-6613259A1CD1}" sibTransId="{9B2D55BF-F2C9-4BCA-97AA-AB9A48F55DD8}"/>
    <dgm:cxn modelId="{761DCFC6-1B1C-4816-A135-5E6570CE18ED}" srcId="{BC3D54FF-FCD0-472D-998A-D0448F307CE0}" destId="{B79546D1-8972-491C-A2D6-25E65B8CA833}" srcOrd="4" destOrd="0" parTransId="{55A5FC37-7C03-41C5-8B39-75BDE0B250BB}" sibTransId="{E87286E3-3891-4408-888A-7D6769097FC0}"/>
    <dgm:cxn modelId="{35C567CA-64B8-47FE-B0DD-7A994B8CDA34}" type="presOf" srcId="{6281B41C-3A10-4C31-85F7-BA3B5DF69897}" destId="{E5775145-E1A6-4C78-A9CE-C05BA23E955A}" srcOrd="0" destOrd="0" presId="urn:microsoft.com/office/officeart/2018/2/layout/IconLabelDescriptionList"/>
    <dgm:cxn modelId="{03AB7FE2-ED95-4B46-B395-05314E4BDFA0}" type="presOf" srcId="{6BEFDB6F-C368-4A09-A908-4A73B5AFA532}" destId="{FA8C779B-07C4-4A66-AECE-8FDD64BBFFA9}" srcOrd="0" destOrd="2" presId="urn:microsoft.com/office/officeart/2018/2/layout/IconLabelDescriptionList"/>
    <dgm:cxn modelId="{54DE3BE5-5D20-478C-B994-C160BC04F1FF}" srcId="{EF8DBCB2-6309-4C01-87D9-B6F6910A5043}" destId="{4A06944F-FBB6-4048-9A57-488FE4A64935}" srcOrd="3" destOrd="0" parTransId="{4E77063A-14D3-427A-940E-670639F386AE}" sibTransId="{C38AE556-1108-44D6-8728-5A1C5B1F7FE8}"/>
    <dgm:cxn modelId="{BDDD7A3A-6C6E-49D5-9065-B422BF4AF204}" type="presParOf" srcId="{15DB7FF6-958B-4F41-B0CF-200F88109482}" destId="{CA16D77D-92F2-488C-B999-948248CE3CB9}" srcOrd="0" destOrd="0" presId="urn:microsoft.com/office/officeart/2018/2/layout/IconLabelDescriptionList"/>
    <dgm:cxn modelId="{2949AAAB-2F9F-40CA-9CDE-FABE0F9B3EDD}" type="presParOf" srcId="{CA16D77D-92F2-488C-B999-948248CE3CB9}" destId="{43AADDFD-63B0-46A7-B3C3-279700BA5EF9}" srcOrd="0" destOrd="0" presId="urn:microsoft.com/office/officeart/2018/2/layout/IconLabelDescriptionList"/>
    <dgm:cxn modelId="{6225482C-84FC-4462-BB7D-292BD20A0B9D}" type="presParOf" srcId="{CA16D77D-92F2-488C-B999-948248CE3CB9}" destId="{7C4F20B4-0EAB-4744-BBEB-4AEBE8DB19BD}" srcOrd="1" destOrd="0" presId="urn:microsoft.com/office/officeart/2018/2/layout/IconLabelDescriptionList"/>
    <dgm:cxn modelId="{2F192282-18BF-4E6E-9B22-194D06BC96C1}" type="presParOf" srcId="{CA16D77D-92F2-488C-B999-948248CE3CB9}" destId="{8DF0B900-BD02-4393-8BEE-79E2CB6E11CA}" srcOrd="2" destOrd="0" presId="urn:microsoft.com/office/officeart/2018/2/layout/IconLabelDescriptionList"/>
    <dgm:cxn modelId="{B886446F-25AE-4313-9366-47C97B0F41E9}" type="presParOf" srcId="{CA16D77D-92F2-488C-B999-948248CE3CB9}" destId="{347F7BC8-2043-443F-A7AC-1D325C560095}" srcOrd="3" destOrd="0" presId="urn:microsoft.com/office/officeart/2018/2/layout/IconLabelDescriptionList"/>
    <dgm:cxn modelId="{97C8C6E7-E622-461A-954A-56A342DE75C2}" type="presParOf" srcId="{CA16D77D-92F2-488C-B999-948248CE3CB9}" destId="{FA8C779B-07C4-4A66-AECE-8FDD64BBFFA9}" srcOrd="4" destOrd="0" presId="urn:microsoft.com/office/officeart/2018/2/layout/IconLabelDescriptionList"/>
    <dgm:cxn modelId="{0F431257-9E3B-46E8-A045-04C651ED635A}" type="presParOf" srcId="{15DB7FF6-958B-4F41-B0CF-200F88109482}" destId="{1699F37E-6B76-4AD2-8C64-9152FABCB7C4}" srcOrd="1" destOrd="0" presId="urn:microsoft.com/office/officeart/2018/2/layout/IconLabelDescriptionList"/>
    <dgm:cxn modelId="{7B3E80E6-A7B7-4B65-A085-1E4CBA0EAF32}" type="presParOf" srcId="{15DB7FF6-958B-4F41-B0CF-200F88109482}" destId="{521947AF-05B2-41C9-8B1A-70D978166EAD}" srcOrd="2" destOrd="0" presId="urn:microsoft.com/office/officeart/2018/2/layout/IconLabelDescriptionList"/>
    <dgm:cxn modelId="{AF120C4E-7919-40FA-B69F-990237B25CB2}" type="presParOf" srcId="{521947AF-05B2-41C9-8B1A-70D978166EAD}" destId="{37B9C86A-6FF4-4347-A275-776930086D7B}" srcOrd="0" destOrd="0" presId="urn:microsoft.com/office/officeart/2018/2/layout/IconLabelDescriptionList"/>
    <dgm:cxn modelId="{226CC779-A65D-4404-91F1-12B276E4DB00}" type="presParOf" srcId="{521947AF-05B2-41C9-8B1A-70D978166EAD}" destId="{F8B28BFE-4F64-4B3E-906F-D7C1F0BBC0CF}" srcOrd="1" destOrd="0" presId="urn:microsoft.com/office/officeart/2018/2/layout/IconLabelDescriptionList"/>
    <dgm:cxn modelId="{D58FBD53-369B-4261-8E85-6206DF027760}" type="presParOf" srcId="{521947AF-05B2-41C9-8B1A-70D978166EAD}" destId="{BBDC9860-723C-4C24-A13A-6289D151C05A}" srcOrd="2" destOrd="0" presId="urn:microsoft.com/office/officeart/2018/2/layout/IconLabelDescriptionList"/>
    <dgm:cxn modelId="{0E604AA5-FAD7-4DE4-9828-68DC6E5A94BC}" type="presParOf" srcId="{521947AF-05B2-41C9-8B1A-70D978166EAD}" destId="{488C8637-B5A3-496B-B340-4F3F6B40383E}" srcOrd="3" destOrd="0" presId="urn:microsoft.com/office/officeart/2018/2/layout/IconLabelDescriptionList"/>
    <dgm:cxn modelId="{3C15B7A4-E7B4-4E05-9211-3F9B15D4CBAC}" type="presParOf" srcId="{521947AF-05B2-41C9-8B1A-70D978166EAD}" destId="{E5775145-E1A6-4C78-A9CE-C05BA23E955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DB906E-500F-45CB-8C18-2C6104DAC0FE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E416F3-E9E1-4DBE-8EBA-430C542D4C5D}">
      <dgm:prSet phldrT="[Text]" custT="1"/>
      <dgm:spPr/>
      <dgm:t>
        <a:bodyPr/>
        <a:lstStyle/>
        <a:p>
          <a:r>
            <a:rPr lang="en-US" sz="1400" dirty="0"/>
            <a:t>1. Determine resources</a:t>
          </a:r>
        </a:p>
      </dgm:t>
    </dgm:pt>
    <dgm:pt modelId="{D5833223-7E70-49D2-9C70-42692A1571B5}" type="parTrans" cxnId="{FCD00D03-FAA5-4D0E-9B25-A1CB9BA1D093}">
      <dgm:prSet/>
      <dgm:spPr/>
      <dgm:t>
        <a:bodyPr/>
        <a:lstStyle/>
        <a:p>
          <a:endParaRPr lang="en-US"/>
        </a:p>
      </dgm:t>
    </dgm:pt>
    <dgm:pt modelId="{CC09FFAE-4702-4DDD-B83E-979C27B7DC9E}" type="sibTrans" cxnId="{FCD00D03-FAA5-4D0E-9B25-A1CB9BA1D093}">
      <dgm:prSet/>
      <dgm:spPr/>
      <dgm:t>
        <a:bodyPr/>
        <a:lstStyle/>
        <a:p>
          <a:endParaRPr lang="en-US"/>
        </a:p>
      </dgm:t>
    </dgm:pt>
    <dgm:pt modelId="{E98DF84D-ACC8-413E-AABD-364FF78A50DD}">
      <dgm:prSet phldrT="[Text]" custT="1"/>
      <dgm:spPr/>
      <dgm:t>
        <a:bodyPr/>
        <a:lstStyle/>
        <a:p>
          <a:r>
            <a:rPr lang="en-US" sz="1400" dirty="0"/>
            <a:t>2. Identify goals and purpose </a:t>
          </a:r>
        </a:p>
      </dgm:t>
    </dgm:pt>
    <dgm:pt modelId="{84E96A46-11C1-46D6-9383-311A3BA4C514}" type="parTrans" cxnId="{EF32922D-6D10-4272-8186-20B463A0C921}">
      <dgm:prSet/>
      <dgm:spPr/>
      <dgm:t>
        <a:bodyPr/>
        <a:lstStyle/>
        <a:p>
          <a:endParaRPr lang="en-US"/>
        </a:p>
      </dgm:t>
    </dgm:pt>
    <dgm:pt modelId="{6418F439-6117-4363-9346-005363BD7523}" type="sibTrans" cxnId="{EF32922D-6D10-4272-8186-20B463A0C921}">
      <dgm:prSet/>
      <dgm:spPr/>
      <dgm:t>
        <a:bodyPr/>
        <a:lstStyle/>
        <a:p>
          <a:endParaRPr lang="en-US"/>
        </a:p>
      </dgm:t>
    </dgm:pt>
    <dgm:pt modelId="{C713C4CF-0A0D-4659-8236-D11C2251F213}">
      <dgm:prSet phldrT="[Text]" custT="1"/>
      <dgm:spPr/>
      <dgm:t>
        <a:bodyPr/>
        <a:lstStyle/>
        <a:p>
          <a:r>
            <a:rPr lang="en-US" sz="1400" dirty="0"/>
            <a:t>3. Establish stakeholders</a:t>
          </a:r>
        </a:p>
      </dgm:t>
    </dgm:pt>
    <dgm:pt modelId="{32E3E303-EBA8-4418-8DCD-4ADB678C7A8A}" type="parTrans" cxnId="{F866048F-3AEE-49DD-8B32-9393ABC0B938}">
      <dgm:prSet/>
      <dgm:spPr/>
      <dgm:t>
        <a:bodyPr/>
        <a:lstStyle/>
        <a:p>
          <a:endParaRPr lang="en-US"/>
        </a:p>
      </dgm:t>
    </dgm:pt>
    <dgm:pt modelId="{1878957E-56B1-433A-8D8C-1B1C5BE54D01}" type="sibTrans" cxnId="{F866048F-3AEE-49DD-8B32-9393ABC0B938}">
      <dgm:prSet/>
      <dgm:spPr/>
      <dgm:t>
        <a:bodyPr/>
        <a:lstStyle/>
        <a:p>
          <a:endParaRPr lang="en-US"/>
        </a:p>
      </dgm:t>
    </dgm:pt>
    <dgm:pt modelId="{D485CF63-BF47-4BA7-B681-2481E53DB895}">
      <dgm:prSet custT="1"/>
      <dgm:spPr/>
      <dgm:t>
        <a:bodyPr/>
        <a:lstStyle/>
        <a:p>
          <a:r>
            <a:rPr lang="en-US" sz="1400" dirty="0"/>
            <a:t>4. Choose framework</a:t>
          </a:r>
        </a:p>
      </dgm:t>
    </dgm:pt>
    <dgm:pt modelId="{E7AEEDB7-A0F0-4484-9C1C-AD8E4B35BC0F}" type="parTrans" cxnId="{D4ADA4C8-14C6-4189-895F-A99E27620F1F}">
      <dgm:prSet/>
      <dgm:spPr/>
      <dgm:t>
        <a:bodyPr/>
        <a:lstStyle/>
        <a:p>
          <a:endParaRPr lang="en-US"/>
        </a:p>
      </dgm:t>
    </dgm:pt>
    <dgm:pt modelId="{B3694100-E38D-459A-9499-0FB1246827BC}" type="sibTrans" cxnId="{D4ADA4C8-14C6-4189-895F-A99E27620F1F}">
      <dgm:prSet/>
      <dgm:spPr/>
      <dgm:t>
        <a:bodyPr/>
        <a:lstStyle/>
        <a:p>
          <a:endParaRPr lang="en-US"/>
        </a:p>
      </dgm:t>
    </dgm:pt>
    <dgm:pt modelId="{B63AB959-F10A-45AD-A245-92C107C5A91D}">
      <dgm:prSet custT="1"/>
      <dgm:spPr/>
      <dgm:t>
        <a:bodyPr/>
        <a:lstStyle/>
        <a:p>
          <a:r>
            <a:rPr lang="en-US" sz="1400" dirty="0"/>
            <a:t>5. Develop agreements</a:t>
          </a:r>
        </a:p>
      </dgm:t>
    </dgm:pt>
    <dgm:pt modelId="{7622BC1B-8BD4-4CEF-9277-8BDB8006876C}" type="parTrans" cxnId="{043E5BC4-BB2C-468E-8265-C96513D68FED}">
      <dgm:prSet/>
      <dgm:spPr/>
      <dgm:t>
        <a:bodyPr/>
        <a:lstStyle/>
        <a:p>
          <a:endParaRPr lang="en-US"/>
        </a:p>
      </dgm:t>
    </dgm:pt>
    <dgm:pt modelId="{0A0D0A02-3781-495C-8D99-6AB952404B5C}" type="sibTrans" cxnId="{043E5BC4-BB2C-468E-8265-C96513D68FED}">
      <dgm:prSet/>
      <dgm:spPr/>
      <dgm:t>
        <a:bodyPr/>
        <a:lstStyle/>
        <a:p>
          <a:endParaRPr lang="en-US"/>
        </a:p>
      </dgm:t>
    </dgm:pt>
    <dgm:pt modelId="{C36280FB-24C0-4F6D-B9D2-C9C25F362E56}">
      <dgm:prSet custT="1"/>
      <dgm:spPr/>
      <dgm:t>
        <a:bodyPr/>
        <a:lstStyle/>
        <a:p>
          <a:r>
            <a:rPr lang="en-US" sz="1400" dirty="0"/>
            <a:t>6. Develop applications and timeline </a:t>
          </a:r>
        </a:p>
      </dgm:t>
    </dgm:pt>
    <dgm:pt modelId="{A980C220-6300-4567-B644-F64BB1F40A88}" type="parTrans" cxnId="{F6A749A9-121F-4452-93D9-23D869ECF28C}">
      <dgm:prSet/>
      <dgm:spPr/>
      <dgm:t>
        <a:bodyPr/>
        <a:lstStyle/>
        <a:p>
          <a:endParaRPr lang="en-US"/>
        </a:p>
      </dgm:t>
    </dgm:pt>
    <dgm:pt modelId="{DF70B6B5-2C91-40E0-9A2A-89DED358F74B}" type="sibTrans" cxnId="{F6A749A9-121F-4452-93D9-23D869ECF28C}">
      <dgm:prSet/>
      <dgm:spPr/>
      <dgm:t>
        <a:bodyPr/>
        <a:lstStyle/>
        <a:p>
          <a:endParaRPr lang="en-US"/>
        </a:p>
      </dgm:t>
    </dgm:pt>
    <dgm:pt modelId="{E9EA530D-E1C9-4F35-8F51-D6FF24D4E4CA}">
      <dgm:prSet custT="1"/>
      <dgm:spPr/>
      <dgm:t>
        <a:bodyPr/>
        <a:lstStyle/>
        <a:p>
          <a:r>
            <a:rPr lang="en-US" sz="1400" dirty="0"/>
            <a:t>7. Garden education</a:t>
          </a:r>
        </a:p>
      </dgm:t>
    </dgm:pt>
    <dgm:pt modelId="{C744E0C0-C420-4EF2-85E1-1BA259B16E9B}" type="parTrans" cxnId="{3F974394-4883-43DD-9DC2-35F911A7DA83}">
      <dgm:prSet/>
      <dgm:spPr/>
      <dgm:t>
        <a:bodyPr/>
        <a:lstStyle/>
        <a:p>
          <a:endParaRPr lang="en-US"/>
        </a:p>
      </dgm:t>
    </dgm:pt>
    <dgm:pt modelId="{A9053175-AF1D-4C04-B004-18C400DA966F}" type="sibTrans" cxnId="{3F974394-4883-43DD-9DC2-35F911A7DA83}">
      <dgm:prSet/>
      <dgm:spPr/>
      <dgm:t>
        <a:bodyPr/>
        <a:lstStyle/>
        <a:p>
          <a:endParaRPr lang="en-US"/>
        </a:p>
      </dgm:t>
    </dgm:pt>
    <dgm:pt modelId="{DA717D77-BE53-4559-87BA-63AB776B09ED}">
      <dgm:prSet custT="1"/>
      <dgm:spPr/>
      <dgm:t>
        <a:bodyPr/>
        <a:lstStyle/>
        <a:p>
          <a:r>
            <a:rPr lang="en-US" sz="1400" dirty="0"/>
            <a:t>8. Program implementation</a:t>
          </a:r>
        </a:p>
      </dgm:t>
    </dgm:pt>
    <dgm:pt modelId="{7001B565-3912-4CFA-B9B1-11AA13E2F24C}" type="parTrans" cxnId="{6830C4C7-1B0F-49BD-BE71-3995D304DAD9}">
      <dgm:prSet/>
      <dgm:spPr/>
      <dgm:t>
        <a:bodyPr/>
        <a:lstStyle/>
        <a:p>
          <a:endParaRPr lang="en-US"/>
        </a:p>
      </dgm:t>
    </dgm:pt>
    <dgm:pt modelId="{8575862D-2E74-45AF-BE3E-3D081980DF5F}" type="sibTrans" cxnId="{6830C4C7-1B0F-49BD-BE71-3995D304DAD9}">
      <dgm:prSet/>
      <dgm:spPr/>
      <dgm:t>
        <a:bodyPr/>
        <a:lstStyle/>
        <a:p>
          <a:endParaRPr lang="en-US"/>
        </a:p>
      </dgm:t>
    </dgm:pt>
    <dgm:pt modelId="{599A843F-E837-4F79-B91A-E5A4C9B60B4E}">
      <dgm:prSet custT="1"/>
      <dgm:spPr/>
      <dgm:t>
        <a:bodyPr/>
        <a:lstStyle/>
        <a:p>
          <a:r>
            <a:rPr lang="en-US" sz="1400" dirty="0"/>
            <a:t>9. Application review</a:t>
          </a:r>
        </a:p>
      </dgm:t>
    </dgm:pt>
    <dgm:pt modelId="{E7F84B0D-6E49-420B-9F2E-B11F9BDD3926}" type="parTrans" cxnId="{E2F2D4EA-AD4B-448D-A3EA-410C8D177D10}">
      <dgm:prSet/>
      <dgm:spPr/>
      <dgm:t>
        <a:bodyPr/>
        <a:lstStyle/>
        <a:p>
          <a:endParaRPr lang="en-US"/>
        </a:p>
      </dgm:t>
    </dgm:pt>
    <dgm:pt modelId="{77B2A4A9-F8BD-4510-9266-8EDA7DEB7D82}" type="sibTrans" cxnId="{E2F2D4EA-AD4B-448D-A3EA-410C8D177D10}">
      <dgm:prSet/>
      <dgm:spPr/>
      <dgm:t>
        <a:bodyPr/>
        <a:lstStyle/>
        <a:p>
          <a:endParaRPr lang="en-US"/>
        </a:p>
      </dgm:t>
    </dgm:pt>
    <dgm:pt modelId="{6B29B233-C001-4C17-9794-6B5CD1349C38}">
      <dgm:prSet custT="1"/>
      <dgm:spPr/>
      <dgm:t>
        <a:bodyPr/>
        <a:lstStyle/>
        <a:p>
          <a:r>
            <a:rPr lang="en-US" sz="1400" dirty="0"/>
            <a:t>10. Construct gardens</a:t>
          </a:r>
        </a:p>
      </dgm:t>
    </dgm:pt>
    <dgm:pt modelId="{9A9CA862-E2F6-411A-B27D-1C7718901B01}" type="parTrans" cxnId="{F4D50C2A-1D01-4EEB-A7EB-42366E997E60}">
      <dgm:prSet/>
      <dgm:spPr/>
      <dgm:t>
        <a:bodyPr/>
        <a:lstStyle/>
        <a:p>
          <a:endParaRPr lang="en-US"/>
        </a:p>
      </dgm:t>
    </dgm:pt>
    <dgm:pt modelId="{11EBE4E2-B072-4F30-98BC-7F9880B887D8}" type="sibTrans" cxnId="{F4D50C2A-1D01-4EEB-A7EB-42366E997E60}">
      <dgm:prSet/>
      <dgm:spPr/>
      <dgm:t>
        <a:bodyPr/>
        <a:lstStyle/>
        <a:p>
          <a:endParaRPr lang="en-US"/>
        </a:p>
      </dgm:t>
    </dgm:pt>
    <dgm:pt modelId="{F926BAC4-255D-49D3-9452-A623F2EC796D}">
      <dgm:prSet custT="1"/>
      <dgm:spPr/>
      <dgm:t>
        <a:bodyPr/>
        <a:lstStyle/>
        <a:p>
          <a:r>
            <a:rPr lang="en-US" sz="1400" dirty="0"/>
            <a:t>11. Evaluate program</a:t>
          </a:r>
        </a:p>
      </dgm:t>
    </dgm:pt>
    <dgm:pt modelId="{CEB0219F-BDBA-47E3-90AE-5BA9F4C65C74}" type="parTrans" cxnId="{99AF42E9-8DD7-47EC-BFC2-48E09DF77D31}">
      <dgm:prSet/>
      <dgm:spPr/>
      <dgm:t>
        <a:bodyPr/>
        <a:lstStyle/>
        <a:p>
          <a:endParaRPr lang="en-US"/>
        </a:p>
      </dgm:t>
    </dgm:pt>
    <dgm:pt modelId="{C88C902A-77AA-40AC-BF02-7B5327BCD282}" type="sibTrans" cxnId="{99AF42E9-8DD7-47EC-BFC2-48E09DF77D31}">
      <dgm:prSet/>
      <dgm:spPr/>
      <dgm:t>
        <a:bodyPr/>
        <a:lstStyle/>
        <a:p>
          <a:endParaRPr lang="en-US"/>
        </a:p>
      </dgm:t>
    </dgm:pt>
    <dgm:pt modelId="{ABE6246A-D13A-4B5A-A263-292CA22E3687}" type="pres">
      <dgm:prSet presAssocID="{94DB906E-500F-45CB-8C18-2C6104DAC0FE}" presName="Name0" presStyleCnt="0">
        <dgm:presLayoutVars>
          <dgm:dir/>
          <dgm:resizeHandles/>
        </dgm:presLayoutVars>
      </dgm:prSet>
      <dgm:spPr/>
    </dgm:pt>
    <dgm:pt modelId="{A321A9F0-671D-4070-BA3F-4119603F73DA}" type="pres">
      <dgm:prSet presAssocID="{F3E416F3-E9E1-4DBE-8EBA-430C542D4C5D}" presName="compNode" presStyleCnt="0"/>
      <dgm:spPr/>
    </dgm:pt>
    <dgm:pt modelId="{12F86007-F1C2-4616-B564-C8453B2B55A6}" type="pres">
      <dgm:prSet presAssocID="{F3E416F3-E9E1-4DBE-8EBA-430C542D4C5D}" presName="dummyConnPt" presStyleCnt="0"/>
      <dgm:spPr/>
    </dgm:pt>
    <dgm:pt modelId="{82449C91-34DA-4B6F-BB80-3C6BA386BF31}" type="pres">
      <dgm:prSet presAssocID="{F3E416F3-E9E1-4DBE-8EBA-430C542D4C5D}" presName="node" presStyleLbl="node1" presStyleIdx="0" presStyleCnt="11">
        <dgm:presLayoutVars>
          <dgm:bulletEnabled val="1"/>
        </dgm:presLayoutVars>
      </dgm:prSet>
      <dgm:spPr/>
    </dgm:pt>
    <dgm:pt modelId="{CA82643A-FC2B-400B-8C2C-B1075527A778}" type="pres">
      <dgm:prSet presAssocID="{CC09FFAE-4702-4DDD-B83E-979C27B7DC9E}" presName="sibTrans" presStyleLbl="bgSibTrans2D1" presStyleIdx="0" presStyleCnt="10"/>
      <dgm:spPr/>
    </dgm:pt>
    <dgm:pt modelId="{EB1FCC07-9578-48D9-95F4-5EF158B105B1}" type="pres">
      <dgm:prSet presAssocID="{E98DF84D-ACC8-413E-AABD-364FF78A50DD}" presName="compNode" presStyleCnt="0"/>
      <dgm:spPr/>
    </dgm:pt>
    <dgm:pt modelId="{6ED9033D-7B10-4389-A06A-5904A40991E3}" type="pres">
      <dgm:prSet presAssocID="{E98DF84D-ACC8-413E-AABD-364FF78A50DD}" presName="dummyConnPt" presStyleCnt="0"/>
      <dgm:spPr/>
    </dgm:pt>
    <dgm:pt modelId="{8BDA9BC0-9C22-455A-9BDF-1524EAF586B8}" type="pres">
      <dgm:prSet presAssocID="{E98DF84D-ACC8-413E-AABD-364FF78A50DD}" presName="node" presStyleLbl="node1" presStyleIdx="1" presStyleCnt="11">
        <dgm:presLayoutVars>
          <dgm:bulletEnabled val="1"/>
        </dgm:presLayoutVars>
      </dgm:prSet>
      <dgm:spPr/>
    </dgm:pt>
    <dgm:pt modelId="{212D524A-16D8-482E-9024-4B67C1C8C5CB}" type="pres">
      <dgm:prSet presAssocID="{6418F439-6117-4363-9346-005363BD7523}" presName="sibTrans" presStyleLbl="bgSibTrans2D1" presStyleIdx="1" presStyleCnt="10"/>
      <dgm:spPr/>
    </dgm:pt>
    <dgm:pt modelId="{BA7F1B51-D7DE-4666-A067-6230539D2093}" type="pres">
      <dgm:prSet presAssocID="{C713C4CF-0A0D-4659-8236-D11C2251F213}" presName="compNode" presStyleCnt="0"/>
      <dgm:spPr/>
    </dgm:pt>
    <dgm:pt modelId="{F8F34263-2410-41E2-BAC0-26C2ABBF3358}" type="pres">
      <dgm:prSet presAssocID="{C713C4CF-0A0D-4659-8236-D11C2251F213}" presName="dummyConnPt" presStyleCnt="0"/>
      <dgm:spPr/>
    </dgm:pt>
    <dgm:pt modelId="{D42A45CD-1565-4685-8D49-661542F2D48B}" type="pres">
      <dgm:prSet presAssocID="{C713C4CF-0A0D-4659-8236-D11C2251F213}" presName="node" presStyleLbl="node1" presStyleIdx="2" presStyleCnt="11">
        <dgm:presLayoutVars>
          <dgm:bulletEnabled val="1"/>
        </dgm:presLayoutVars>
      </dgm:prSet>
      <dgm:spPr/>
    </dgm:pt>
    <dgm:pt modelId="{B7CFF131-98EB-4E63-9FA3-4302FD8B997F}" type="pres">
      <dgm:prSet presAssocID="{1878957E-56B1-433A-8D8C-1B1C5BE54D01}" presName="sibTrans" presStyleLbl="bgSibTrans2D1" presStyleIdx="2" presStyleCnt="10"/>
      <dgm:spPr/>
    </dgm:pt>
    <dgm:pt modelId="{A51A65F6-416B-47A4-BA60-B86FF74522FB}" type="pres">
      <dgm:prSet presAssocID="{D485CF63-BF47-4BA7-B681-2481E53DB895}" presName="compNode" presStyleCnt="0"/>
      <dgm:spPr/>
    </dgm:pt>
    <dgm:pt modelId="{359DBF5E-2BB8-490D-9617-9281ABED0AA3}" type="pres">
      <dgm:prSet presAssocID="{D485CF63-BF47-4BA7-B681-2481E53DB895}" presName="dummyConnPt" presStyleCnt="0"/>
      <dgm:spPr/>
    </dgm:pt>
    <dgm:pt modelId="{B01D05DA-FB45-49C1-8FC1-CD6F9A53DBEA}" type="pres">
      <dgm:prSet presAssocID="{D485CF63-BF47-4BA7-B681-2481E53DB895}" presName="node" presStyleLbl="node1" presStyleIdx="3" presStyleCnt="11">
        <dgm:presLayoutVars>
          <dgm:bulletEnabled val="1"/>
        </dgm:presLayoutVars>
      </dgm:prSet>
      <dgm:spPr/>
    </dgm:pt>
    <dgm:pt modelId="{3BC6ADF5-553F-4959-90D4-43B4F7A475FA}" type="pres">
      <dgm:prSet presAssocID="{B3694100-E38D-459A-9499-0FB1246827BC}" presName="sibTrans" presStyleLbl="bgSibTrans2D1" presStyleIdx="3" presStyleCnt="10"/>
      <dgm:spPr/>
    </dgm:pt>
    <dgm:pt modelId="{2290741E-641C-42E0-AFA4-AB730794F138}" type="pres">
      <dgm:prSet presAssocID="{B63AB959-F10A-45AD-A245-92C107C5A91D}" presName="compNode" presStyleCnt="0"/>
      <dgm:spPr/>
    </dgm:pt>
    <dgm:pt modelId="{4FA5ADA3-8A5C-471C-948B-00EEEB54223D}" type="pres">
      <dgm:prSet presAssocID="{B63AB959-F10A-45AD-A245-92C107C5A91D}" presName="dummyConnPt" presStyleCnt="0"/>
      <dgm:spPr/>
    </dgm:pt>
    <dgm:pt modelId="{C1730125-AF18-4D21-AD6E-94907E226A21}" type="pres">
      <dgm:prSet presAssocID="{B63AB959-F10A-45AD-A245-92C107C5A91D}" presName="node" presStyleLbl="node1" presStyleIdx="4" presStyleCnt="11">
        <dgm:presLayoutVars>
          <dgm:bulletEnabled val="1"/>
        </dgm:presLayoutVars>
      </dgm:prSet>
      <dgm:spPr/>
    </dgm:pt>
    <dgm:pt modelId="{E7EA6A2F-B698-4801-B107-FFE5EE8D407A}" type="pres">
      <dgm:prSet presAssocID="{0A0D0A02-3781-495C-8D99-6AB952404B5C}" presName="sibTrans" presStyleLbl="bgSibTrans2D1" presStyleIdx="4" presStyleCnt="10"/>
      <dgm:spPr/>
    </dgm:pt>
    <dgm:pt modelId="{22E9222B-BBA5-48C8-9AF4-36A18146F496}" type="pres">
      <dgm:prSet presAssocID="{C36280FB-24C0-4F6D-B9D2-C9C25F362E56}" presName="compNode" presStyleCnt="0"/>
      <dgm:spPr/>
    </dgm:pt>
    <dgm:pt modelId="{A6ECC29B-EF9D-4220-9E1D-D0A490BE0177}" type="pres">
      <dgm:prSet presAssocID="{C36280FB-24C0-4F6D-B9D2-C9C25F362E56}" presName="dummyConnPt" presStyleCnt="0"/>
      <dgm:spPr/>
    </dgm:pt>
    <dgm:pt modelId="{0E416F43-2874-4208-BC29-CE7B77E66E1D}" type="pres">
      <dgm:prSet presAssocID="{C36280FB-24C0-4F6D-B9D2-C9C25F362E56}" presName="node" presStyleLbl="node1" presStyleIdx="5" presStyleCnt="11">
        <dgm:presLayoutVars>
          <dgm:bulletEnabled val="1"/>
        </dgm:presLayoutVars>
      </dgm:prSet>
      <dgm:spPr/>
    </dgm:pt>
    <dgm:pt modelId="{C8C172D6-3432-47BE-9842-58335E17A851}" type="pres">
      <dgm:prSet presAssocID="{DF70B6B5-2C91-40E0-9A2A-89DED358F74B}" presName="sibTrans" presStyleLbl="bgSibTrans2D1" presStyleIdx="5" presStyleCnt="10"/>
      <dgm:spPr/>
    </dgm:pt>
    <dgm:pt modelId="{0FAD0E0B-6A78-4097-81A1-8DCD024617CC}" type="pres">
      <dgm:prSet presAssocID="{E9EA530D-E1C9-4F35-8F51-D6FF24D4E4CA}" presName="compNode" presStyleCnt="0"/>
      <dgm:spPr/>
    </dgm:pt>
    <dgm:pt modelId="{15ACA05C-3EB8-4956-99E1-8DED062A2D17}" type="pres">
      <dgm:prSet presAssocID="{E9EA530D-E1C9-4F35-8F51-D6FF24D4E4CA}" presName="dummyConnPt" presStyleCnt="0"/>
      <dgm:spPr/>
    </dgm:pt>
    <dgm:pt modelId="{78F1647C-07FC-4CDB-8A3C-9B1252FB3A91}" type="pres">
      <dgm:prSet presAssocID="{E9EA530D-E1C9-4F35-8F51-D6FF24D4E4CA}" presName="node" presStyleLbl="node1" presStyleIdx="6" presStyleCnt="11">
        <dgm:presLayoutVars>
          <dgm:bulletEnabled val="1"/>
        </dgm:presLayoutVars>
      </dgm:prSet>
      <dgm:spPr/>
    </dgm:pt>
    <dgm:pt modelId="{F2BE6226-6A26-456F-82CE-967A6836BB6F}" type="pres">
      <dgm:prSet presAssocID="{A9053175-AF1D-4C04-B004-18C400DA966F}" presName="sibTrans" presStyleLbl="bgSibTrans2D1" presStyleIdx="6" presStyleCnt="10"/>
      <dgm:spPr/>
    </dgm:pt>
    <dgm:pt modelId="{AC4BECE3-A159-4071-92CD-B22E9B5EC024}" type="pres">
      <dgm:prSet presAssocID="{DA717D77-BE53-4559-87BA-63AB776B09ED}" presName="compNode" presStyleCnt="0"/>
      <dgm:spPr/>
    </dgm:pt>
    <dgm:pt modelId="{21FC527F-F137-49E4-A536-09E52706B173}" type="pres">
      <dgm:prSet presAssocID="{DA717D77-BE53-4559-87BA-63AB776B09ED}" presName="dummyConnPt" presStyleCnt="0"/>
      <dgm:spPr/>
    </dgm:pt>
    <dgm:pt modelId="{17917CF4-6A0B-4481-87DD-F5F9D2B86A65}" type="pres">
      <dgm:prSet presAssocID="{DA717D77-BE53-4559-87BA-63AB776B09ED}" presName="node" presStyleLbl="node1" presStyleIdx="7" presStyleCnt="11">
        <dgm:presLayoutVars>
          <dgm:bulletEnabled val="1"/>
        </dgm:presLayoutVars>
      </dgm:prSet>
      <dgm:spPr/>
    </dgm:pt>
    <dgm:pt modelId="{426FA215-6CDA-4708-A5E6-252A0AF58967}" type="pres">
      <dgm:prSet presAssocID="{8575862D-2E74-45AF-BE3E-3D081980DF5F}" presName="sibTrans" presStyleLbl="bgSibTrans2D1" presStyleIdx="7" presStyleCnt="10"/>
      <dgm:spPr/>
    </dgm:pt>
    <dgm:pt modelId="{844D9083-3568-41C7-B88D-FE822155843F}" type="pres">
      <dgm:prSet presAssocID="{599A843F-E837-4F79-B91A-E5A4C9B60B4E}" presName="compNode" presStyleCnt="0"/>
      <dgm:spPr/>
    </dgm:pt>
    <dgm:pt modelId="{D0BD9EA0-7CD4-4C9F-87E1-92C65BF0B0FA}" type="pres">
      <dgm:prSet presAssocID="{599A843F-E837-4F79-B91A-E5A4C9B60B4E}" presName="dummyConnPt" presStyleCnt="0"/>
      <dgm:spPr/>
    </dgm:pt>
    <dgm:pt modelId="{F5FDD4F1-2533-44FF-8045-CC573C6A6241}" type="pres">
      <dgm:prSet presAssocID="{599A843F-E837-4F79-B91A-E5A4C9B60B4E}" presName="node" presStyleLbl="node1" presStyleIdx="8" presStyleCnt="11">
        <dgm:presLayoutVars>
          <dgm:bulletEnabled val="1"/>
        </dgm:presLayoutVars>
      </dgm:prSet>
      <dgm:spPr/>
    </dgm:pt>
    <dgm:pt modelId="{95624499-76C5-43C3-8393-75562934C966}" type="pres">
      <dgm:prSet presAssocID="{77B2A4A9-F8BD-4510-9266-8EDA7DEB7D82}" presName="sibTrans" presStyleLbl="bgSibTrans2D1" presStyleIdx="8" presStyleCnt="10"/>
      <dgm:spPr/>
    </dgm:pt>
    <dgm:pt modelId="{6A8090C8-2DF5-40FC-986A-A0EFF3C84057}" type="pres">
      <dgm:prSet presAssocID="{6B29B233-C001-4C17-9794-6B5CD1349C38}" presName="compNode" presStyleCnt="0"/>
      <dgm:spPr/>
    </dgm:pt>
    <dgm:pt modelId="{8A76DC6A-9445-407B-9D0E-7938B6528899}" type="pres">
      <dgm:prSet presAssocID="{6B29B233-C001-4C17-9794-6B5CD1349C38}" presName="dummyConnPt" presStyleCnt="0"/>
      <dgm:spPr/>
    </dgm:pt>
    <dgm:pt modelId="{2A441918-EB33-4740-8B1C-65D0E1C9E30F}" type="pres">
      <dgm:prSet presAssocID="{6B29B233-C001-4C17-9794-6B5CD1349C38}" presName="node" presStyleLbl="node1" presStyleIdx="9" presStyleCnt="11">
        <dgm:presLayoutVars>
          <dgm:bulletEnabled val="1"/>
        </dgm:presLayoutVars>
      </dgm:prSet>
      <dgm:spPr/>
    </dgm:pt>
    <dgm:pt modelId="{7CA35B37-45FD-4B4E-9914-F011C21D8F4D}" type="pres">
      <dgm:prSet presAssocID="{11EBE4E2-B072-4F30-98BC-7F9880B887D8}" presName="sibTrans" presStyleLbl="bgSibTrans2D1" presStyleIdx="9" presStyleCnt="10"/>
      <dgm:spPr/>
    </dgm:pt>
    <dgm:pt modelId="{3EF1A464-ED77-497B-B918-56594605ECDA}" type="pres">
      <dgm:prSet presAssocID="{F926BAC4-255D-49D3-9452-A623F2EC796D}" presName="compNode" presStyleCnt="0"/>
      <dgm:spPr/>
    </dgm:pt>
    <dgm:pt modelId="{592E77F5-32EC-4EB8-A9E0-30B190F4A8F0}" type="pres">
      <dgm:prSet presAssocID="{F926BAC4-255D-49D3-9452-A623F2EC796D}" presName="dummyConnPt" presStyleCnt="0"/>
      <dgm:spPr/>
    </dgm:pt>
    <dgm:pt modelId="{FF8F689F-20FA-4A05-905F-AD948F54EEC2}" type="pres">
      <dgm:prSet presAssocID="{F926BAC4-255D-49D3-9452-A623F2EC796D}" presName="node" presStyleLbl="node1" presStyleIdx="10" presStyleCnt="11">
        <dgm:presLayoutVars>
          <dgm:bulletEnabled val="1"/>
        </dgm:presLayoutVars>
      </dgm:prSet>
      <dgm:spPr/>
    </dgm:pt>
  </dgm:ptLst>
  <dgm:cxnLst>
    <dgm:cxn modelId="{FCD00D03-FAA5-4D0E-9B25-A1CB9BA1D093}" srcId="{94DB906E-500F-45CB-8C18-2C6104DAC0FE}" destId="{F3E416F3-E9E1-4DBE-8EBA-430C542D4C5D}" srcOrd="0" destOrd="0" parTransId="{D5833223-7E70-49D2-9C70-42692A1571B5}" sibTransId="{CC09FFAE-4702-4DDD-B83E-979C27B7DC9E}"/>
    <dgm:cxn modelId="{A98FD205-DB61-4B46-9BA4-F9DA7BE71A22}" type="presOf" srcId="{599A843F-E837-4F79-B91A-E5A4C9B60B4E}" destId="{F5FDD4F1-2533-44FF-8045-CC573C6A6241}" srcOrd="0" destOrd="0" presId="urn:microsoft.com/office/officeart/2005/8/layout/bProcess4"/>
    <dgm:cxn modelId="{1504DC08-CF1B-41D3-9E10-A8F3D5C254AD}" type="presOf" srcId="{11EBE4E2-B072-4F30-98BC-7F9880B887D8}" destId="{7CA35B37-45FD-4B4E-9914-F011C21D8F4D}" srcOrd="0" destOrd="0" presId="urn:microsoft.com/office/officeart/2005/8/layout/bProcess4"/>
    <dgm:cxn modelId="{EBA1E40C-C0CB-409F-8101-D51A3245D9EC}" type="presOf" srcId="{6B29B233-C001-4C17-9794-6B5CD1349C38}" destId="{2A441918-EB33-4740-8B1C-65D0E1C9E30F}" srcOrd="0" destOrd="0" presId="urn:microsoft.com/office/officeart/2005/8/layout/bProcess4"/>
    <dgm:cxn modelId="{851E4113-CCBB-4758-925D-E3B952F76B98}" type="presOf" srcId="{E98DF84D-ACC8-413E-AABD-364FF78A50DD}" destId="{8BDA9BC0-9C22-455A-9BDF-1524EAF586B8}" srcOrd="0" destOrd="0" presId="urn:microsoft.com/office/officeart/2005/8/layout/bProcess4"/>
    <dgm:cxn modelId="{C7AB8714-C81C-4F7E-9C71-CD10ACCF3F23}" type="presOf" srcId="{F3E416F3-E9E1-4DBE-8EBA-430C542D4C5D}" destId="{82449C91-34DA-4B6F-BB80-3C6BA386BF31}" srcOrd="0" destOrd="0" presId="urn:microsoft.com/office/officeart/2005/8/layout/bProcess4"/>
    <dgm:cxn modelId="{97FEB018-9ECD-4AD6-8BC1-E9E519F3AF9B}" type="presOf" srcId="{8575862D-2E74-45AF-BE3E-3D081980DF5F}" destId="{426FA215-6CDA-4708-A5E6-252A0AF58967}" srcOrd="0" destOrd="0" presId="urn:microsoft.com/office/officeart/2005/8/layout/bProcess4"/>
    <dgm:cxn modelId="{14BA0820-B08C-4822-AE07-F3FA30FB4C97}" type="presOf" srcId="{6418F439-6117-4363-9346-005363BD7523}" destId="{212D524A-16D8-482E-9024-4B67C1C8C5CB}" srcOrd="0" destOrd="0" presId="urn:microsoft.com/office/officeart/2005/8/layout/bProcess4"/>
    <dgm:cxn modelId="{4872FC24-CB6D-40FE-AD85-C9EC1F375CD1}" type="presOf" srcId="{CC09FFAE-4702-4DDD-B83E-979C27B7DC9E}" destId="{CA82643A-FC2B-400B-8C2C-B1075527A778}" srcOrd="0" destOrd="0" presId="urn:microsoft.com/office/officeart/2005/8/layout/bProcess4"/>
    <dgm:cxn modelId="{DDD93C28-1CA0-4D64-9F4A-7F6F1258B94E}" type="presOf" srcId="{C713C4CF-0A0D-4659-8236-D11C2251F213}" destId="{D42A45CD-1565-4685-8D49-661542F2D48B}" srcOrd="0" destOrd="0" presId="urn:microsoft.com/office/officeart/2005/8/layout/bProcess4"/>
    <dgm:cxn modelId="{F4D50C2A-1D01-4EEB-A7EB-42366E997E60}" srcId="{94DB906E-500F-45CB-8C18-2C6104DAC0FE}" destId="{6B29B233-C001-4C17-9794-6B5CD1349C38}" srcOrd="9" destOrd="0" parTransId="{9A9CA862-E2F6-411A-B27D-1C7718901B01}" sibTransId="{11EBE4E2-B072-4F30-98BC-7F9880B887D8}"/>
    <dgm:cxn modelId="{EF32922D-6D10-4272-8186-20B463A0C921}" srcId="{94DB906E-500F-45CB-8C18-2C6104DAC0FE}" destId="{E98DF84D-ACC8-413E-AABD-364FF78A50DD}" srcOrd="1" destOrd="0" parTransId="{84E96A46-11C1-46D6-9383-311A3BA4C514}" sibTransId="{6418F439-6117-4363-9346-005363BD7523}"/>
    <dgm:cxn modelId="{68B93234-5FE6-41F4-8918-0DE703CA7D19}" type="presOf" srcId="{E9EA530D-E1C9-4F35-8F51-D6FF24D4E4CA}" destId="{78F1647C-07FC-4CDB-8A3C-9B1252FB3A91}" srcOrd="0" destOrd="0" presId="urn:microsoft.com/office/officeart/2005/8/layout/bProcess4"/>
    <dgm:cxn modelId="{39D5B139-7429-4374-A665-B2BF8A3ACB8B}" type="presOf" srcId="{1878957E-56B1-433A-8D8C-1B1C5BE54D01}" destId="{B7CFF131-98EB-4E63-9FA3-4302FD8B997F}" srcOrd="0" destOrd="0" presId="urn:microsoft.com/office/officeart/2005/8/layout/bProcess4"/>
    <dgm:cxn modelId="{23F1C55E-5A71-49D6-B9AB-5A5A0A24DC8D}" type="presOf" srcId="{B3694100-E38D-459A-9499-0FB1246827BC}" destId="{3BC6ADF5-553F-4959-90D4-43B4F7A475FA}" srcOrd="0" destOrd="0" presId="urn:microsoft.com/office/officeart/2005/8/layout/bProcess4"/>
    <dgm:cxn modelId="{E1B53945-F7C7-490A-BD52-210534959F01}" type="presOf" srcId="{D485CF63-BF47-4BA7-B681-2481E53DB895}" destId="{B01D05DA-FB45-49C1-8FC1-CD6F9A53DBEA}" srcOrd="0" destOrd="0" presId="urn:microsoft.com/office/officeart/2005/8/layout/bProcess4"/>
    <dgm:cxn modelId="{20EACD57-E7EB-4781-B279-AE6BCBE63986}" type="presOf" srcId="{77B2A4A9-F8BD-4510-9266-8EDA7DEB7D82}" destId="{95624499-76C5-43C3-8393-75562934C966}" srcOrd="0" destOrd="0" presId="urn:microsoft.com/office/officeart/2005/8/layout/bProcess4"/>
    <dgm:cxn modelId="{F866048F-3AEE-49DD-8B32-9393ABC0B938}" srcId="{94DB906E-500F-45CB-8C18-2C6104DAC0FE}" destId="{C713C4CF-0A0D-4659-8236-D11C2251F213}" srcOrd="2" destOrd="0" parTransId="{32E3E303-EBA8-4418-8DCD-4ADB678C7A8A}" sibTransId="{1878957E-56B1-433A-8D8C-1B1C5BE54D01}"/>
    <dgm:cxn modelId="{583FFA92-38BB-4828-B4CF-867FCC005C9A}" type="presOf" srcId="{C36280FB-24C0-4F6D-B9D2-C9C25F362E56}" destId="{0E416F43-2874-4208-BC29-CE7B77E66E1D}" srcOrd="0" destOrd="0" presId="urn:microsoft.com/office/officeart/2005/8/layout/bProcess4"/>
    <dgm:cxn modelId="{3F974394-4883-43DD-9DC2-35F911A7DA83}" srcId="{94DB906E-500F-45CB-8C18-2C6104DAC0FE}" destId="{E9EA530D-E1C9-4F35-8F51-D6FF24D4E4CA}" srcOrd="6" destOrd="0" parTransId="{C744E0C0-C420-4EF2-85E1-1BA259B16E9B}" sibTransId="{A9053175-AF1D-4C04-B004-18C400DA966F}"/>
    <dgm:cxn modelId="{F6A749A9-121F-4452-93D9-23D869ECF28C}" srcId="{94DB906E-500F-45CB-8C18-2C6104DAC0FE}" destId="{C36280FB-24C0-4F6D-B9D2-C9C25F362E56}" srcOrd="5" destOrd="0" parTransId="{A980C220-6300-4567-B644-F64BB1F40A88}" sibTransId="{DF70B6B5-2C91-40E0-9A2A-89DED358F74B}"/>
    <dgm:cxn modelId="{89ED35B0-98CF-4B8C-88C9-F067D4E245C3}" type="presOf" srcId="{0A0D0A02-3781-495C-8D99-6AB952404B5C}" destId="{E7EA6A2F-B698-4801-B107-FFE5EE8D407A}" srcOrd="0" destOrd="0" presId="urn:microsoft.com/office/officeart/2005/8/layout/bProcess4"/>
    <dgm:cxn modelId="{2026E3B1-B64B-4AB4-A020-4634D006AD67}" type="presOf" srcId="{DF70B6B5-2C91-40E0-9A2A-89DED358F74B}" destId="{C8C172D6-3432-47BE-9842-58335E17A851}" srcOrd="0" destOrd="0" presId="urn:microsoft.com/office/officeart/2005/8/layout/bProcess4"/>
    <dgm:cxn modelId="{1A8CD1BB-1520-4059-B8D9-08AFAE6CBCD4}" type="presOf" srcId="{A9053175-AF1D-4C04-B004-18C400DA966F}" destId="{F2BE6226-6A26-456F-82CE-967A6836BB6F}" srcOrd="0" destOrd="0" presId="urn:microsoft.com/office/officeart/2005/8/layout/bProcess4"/>
    <dgm:cxn modelId="{243CEEC3-7587-44AF-ADF2-2C0BC24A8821}" type="presOf" srcId="{B63AB959-F10A-45AD-A245-92C107C5A91D}" destId="{C1730125-AF18-4D21-AD6E-94907E226A21}" srcOrd="0" destOrd="0" presId="urn:microsoft.com/office/officeart/2005/8/layout/bProcess4"/>
    <dgm:cxn modelId="{043E5BC4-BB2C-468E-8265-C96513D68FED}" srcId="{94DB906E-500F-45CB-8C18-2C6104DAC0FE}" destId="{B63AB959-F10A-45AD-A245-92C107C5A91D}" srcOrd="4" destOrd="0" parTransId="{7622BC1B-8BD4-4CEF-9277-8BDB8006876C}" sibTransId="{0A0D0A02-3781-495C-8D99-6AB952404B5C}"/>
    <dgm:cxn modelId="{6830C4C7-1B0F-49BD-BE71-3995D304DAD9}" srcId="{94DB906E-500F-45CB-8C18-2C6104DAC0FE}" destId="{DA717D77-BE53-4559-87BA-63AB776B09ED}" srcOrd="7" destOrd="0" parTransId="{7001B565-3912-4CFA-B9B1-11AA13E2F24C}" sibTransId="{8575862D-2E74-45AF-BE3E-3D081980DF5F}"/>
    <dgm:cxn modelId="{D4ADA4C8-14C6-4189-895F-A99E27620F1F}" srcId="{94DB906E-500F-45CB-8C18-2C6104DAC0FE}" destId="{D485CF63-BF47-4BA7-B681-2481E53DB895}" srcOrd="3" destOrd="0" parTransId="{E7AEEDB7-A0F0-4484-9C1C-AD8E4B35BC0F}" sibTransId="{B3694100-E38D-459A-9499-0FB1246827BC}"/>
    <dgm:cxn modelId="{20851BCB-472E-4739-953D-75EF052BFA3A}" type="presOf" srcId="{DA717D77-BE53-4559-87BA-63AB776B09ED}" destId="{17917CF4-6A0B-4481-87DD-F5F9D2B86A65}" srcOrd="0" destOrd="0" presId="urn:microsoft.com/office/officeart/2005/8/layout/bProcess4"/>
    <dgm:cxn modelId="{99AF42E9-8DD7-47EC-BFC2-48E09DF77D31}" srcId="{94DB906E-500F-45CB-8C18-2C6104DAC0FE}" destId="{F926BAC4-255D-49D3-9452-A623F2EC796D}" srcOrd="10" destOrd="0" parTransId="{CEB0219F-BDBA-47E3-90AE-5BA9F4C65C74}" sibTransId="{C88C902A-77AA-40AC-BF02-7B5327BCD282}"/>
    <dgm:cxn modelId="{E2F2D4EA-AD4B-448D-A3EA-410C8D177D10}" srcId="{94DB906E-500F-45CB-8C18-2C6104DAC0FE}" destId="{599A843F-E837-4F79-B91A-E5A4C9B60B4E}" srcOrd="8" destOrd="0" parTransId="{E7F84B0D-6E49-420B-9F2E-B11F9BDD3926}" sibTransId="{77B2A4A9-F8BD-4510-9266-8EDA7DEB7D82}"/>
    <dgm:cxn modelId="{7C6190F7-4592-4531-AEE3-3BCC486E9874}" type="presOf" srcId="{F926BAC4-255D-49D3-9452-A623F2EC796D}" destId="{FF8F689F-20FA-4A05-905F-AD948F54EEC2}" srcOrd="0" destOrd="0" presId="urn:microsoft.com/office/officeart/2005/8/layout/bProcess4"/>
    <dgm:cxn modelId="{DC4E8FF9-88D8-4A1B-97B0-CD080AB31DB6}" type="presOf" srcId="{94DB906E-500F-45CB-8C18-2C6104DAC0FE}" destId="{ABE6246A-D13A-4B5A-A263-292CA22E3687}" srcOrd="0" destOrd="0" presId="urn:microsoft.com/office/officeart/2005/8/layout/bProcess4"/>
    <dgm:cxn modelId="{663F8148-1AF1-49AA-898A-A13BD1B47DD8}" type="presParOf" srcId="{ABE6246A-D13A-4B5A-A263-292CA22E3687}" destId="{A321A9F0-671D-4070-BA3F-4119603F73DA}" srcOrd="0" destOrd="0" presId="urn:microsoft.com/office/officeart/2005/8/layout/bProcess4"/>
    <dgm:cxn modelId="{20B31BA4-9AB9-4D0F-B599-EABB70C294A0}" type="presParOf" srcId="{A321A9F0-671D-4070-BA3F-4119603F73DA}" destId="{12F86007-F1C2-4616-B564-C8453B2B55A6}" srcOrd="0" destOrd="0" presId="urn:microsoft.com/office/officeart/2005/8/layout/bProcess4"/>
    <dgm:cxn modelId="{98522397-D895-41DE-840E-E7DDD8194281}" type="presParOf" srcId="{A321A9F0-671D-4070-BA3F-4119603F73DA}" destId="{82449C91-34DA-4B6F-BB80-3C6BA386BF31}" srcOrd="1" destOrd="0" presId="urn:microsoft.com/office/officeart/2005/8/layout/bProcess4"/>
    <dgm:cxn modelId="{3D4F3347-9BC8-4D5E-8B15-F679C66E334E}" type="presParOf" srcId="{ABE6246A-D13A-4B5A-A263-292CA22E3687}" destId="{CA82643A-FC2B-400B-8C2C-B1075527A778}" srcOrd="1" destOrd="0" presId="urn:microsoft.com/office/officeart/2005/8/layout/bProcess4"/>
    <dgm:cxn modelId="{BBDB38FE-2C38-4A9C-9D3E-91E30A9D2662}" type="presParOf" srcId="{ABE6246A-D13A-4B5A-A263-292CA22E3687}" destId="{EB1FCC07-9578-48D9-95F4-5EF158B105B1}" srcOrd="2" destOrd="0" presId="urn:microsoft.com/office/officeart/2005/8/layout/bProcess4"/>
    <dgm:cxn modelId="{C13BAB7A-46AF-45AD-8ECB-4E22B99BCDC8}" type="presParOf" srcId="{EB1FCC07-9578-48D9-95F4-5EF158B105B1}" destId="{6ED9033D-7B10-4389-A06A-5904A40991E3}" srcOrd="0" destOrd="0" presId="urn:microsoft.com/office/officeart/2005/8/layout/bProcess4"/>
    <dgm:cxn modelId="{381BFB6D-7A76-46B4-B860-0D379807CF52}" type="presParOf" srcId="{EB1FCC07-9578-48D9-95F4-5EF158B105B1}" destId="{8BDA9BC0-9C22-455A-9BDF-1524EAF586B8}" srcOrd="1" destOrd="0" presId="urn:microsoft.com/office/officeart/2005/8/layout/bProcess4"/>
    <dgm:cxn modelId="{00FFFECC-AA0A-4524-BB12-DB49099B1210}" type="presParOf" srcId="{ABE6246A-D13A-4B5A-A263-292CA22E3687}" destId="{212D524A-16D8-482E-9024-4B67C1C8C5CB}" srcOrd="3" destOrd="0" presId="urn:microsoft.com/office/officeart/2005/8/layout/bProcess4"/>
    <dgm:cxn modelId="{75652E48-AFAE-4E8E-92FB-22C892A4EE96}" type="presParOf" srcId="{ABE6246A-D13A-4B5A-A263-292CA22E3687}" destId="{BA7F1B51-D7DE-4666-A067-6230539D2093}" srcOrd="4" destOrd="0" presId="urn:microsoft.com/office/officeart/2005/8/layout/bProcess4"/>
    <dgm:cxn modelId="{9C639F3E-65B1-4BD1-821A-6B55A43252C2}" type="presParOf" srcId="{BA7F1B51-D7DE-4666-A067-6230539D2093}" destId="{F8F34263-2410-41E2-BAC0-26C2ABBF3358}" srcOrd="0" destOrd="0" presId="urn:microsoft.com/office/officeart/2005/8/layout/bProcess4"/>
    <dgm:cxn modelId="{064CDF5B-F1C2-4DC9-A527-98B04E55E425}" type="presParOf" srcId="{BA7F1B51-D7DE-4666-A067-6230539D2093}" destId="{D42A45CD-1565-4685-8D49-661542F2D48B}" srcOrd="1" destOrd="0" presId="urn:microsoft.com/office/officeart/2005/8/layout/bProcess4"/>
    <dgm:cxn modelId="{9C708550-197B-4EF7-9154-8F40555D4AB0}" type="presParOf" srcId="{ABE6246A-D13A-4B5A-A263-292CA22E3687}" destId="{B7CFF131-98EB-4E63-9FA3-4302FD8B997F}" srcOrd="5" destOrd="0" presId="urn:microsoft.com/office/officeart/2005/8/layout/bProcess4"/>
    <dgm:cxn modelId="{3A4F740B-ADFE-476E-A77A-F326DF74AF0C}" type="presParOf" srcId="{ABE6246A-D13A-4B5A-A263-292CA22E3687}" destId="{A51A65F6-416B-47A4-BA60-B86FF74522FB}" srcOrd="6" destOrd="0" presId="urn:microsoft.com/office/officeart/2005/8/layout/bProcess4"/>
    <dgm:cxn modelId="{1EFDCDC9-FC35-4A2B-94C6-809CEAD90813}" type="presParOf" srcId="{A51A65F6-416B-47A4-BA60-B86FF74522FB}" destId="{359DBF5E-2BB8-490D-9617-9281ABED0AA3}" srcOrd="0" destOrd="0" presId="urn:microsoft.com/office/officeart/2005/8/layout/bProcess4"/>
    <dgm:cxn modelId="{41951E96-60A5-4A50-9547-562C30DDA9BD}" type="presParOf" srcId="{A51A65F6-416B-47A4-BA60-B86FF74522FB}" destId="{B01D05DA-FB45-49C1-8FC1-CD6F9A53DBEA}" srcOrd="1" destOrd="0" presId="urn:microsoft.com/office/officeart/2005/8/layout/bProcess4"/>
    <dgm:cxn modelId="{BB55C87F-58BD-4BFA-A3E7-0D63ADEAC80A}" type="presParOf" srcId="{ABE6246A-D13A-4B5A-A263-292CA22E3687}" destId="{3BC6ADF5-553F-4959-90D4-43B4F7A475FA}" srcOrd="7" destOrd="0" presId="urn:microsoft.com/office/officeart/2005/8/layout/bProcess4"/>
    <dgm:cxn modelId="{ECC8E527-EC76-402D-B8E9-5F58349F09FD}" type="presParOf" srcId="{ABE6246A-D13A-4B5A-A263-292CA22E3687}" destId="{2290741E-641C-42E0-AFA4-AB730794F138}" srcOrd="8" destOrd="0" presId="urn:microsoft.com/office/officeart/2005/8/layout/bProcess4"/>
    <dgm:cxn modelId="{77145232-2685-43F6-85CC-920B15254AF9}" type="presParOf" srcId="{2290741E-641C-42E0-AFA4-AB730794F138}" destId="{4FA5ADA3-8A5C-471C-948B-00EEEB54223D}" srcOrd="0" destOrd="0" presId="urn:microsoft.com/office/officeart/2005/8/layout/bProcess4"/>
    <dgm:cxn modelId="{E95073E5-C274-429E-B767-3877F2E17147}" type="presParOf" srcId="{2290741E-641C-42E0-AFA4-AB730794F138}" destId="{C1730125-AF18-4D21-AD6E-94907E226A21}" srcOrd="1" destOrd="0" presId="urn:microsoft.com/office/officeart/2005/8/layout/bProcess4"/>
    <dgm:cxn modelId="{48524249-4162-4B7F-AB54-4ED2536DB1AD}" type="presParOf" srcId="{ABE6246A-D13A-4B5A-A263-292CA22E3687}" destId="{E7EA6A2F-B698-4801-B107-FFE5EE8D407A}" srcOrd="9" destOrd="0" presId="urn:microsoft.com/office/officeart/2005/8/layout/bProcess4"/>
    <dgm:cxn modelId="{B5081059-DDAB-4AC5-84F5-88724139AF01}" type="presParOf" srcId="{ABE6246A-D13A-4B5A-A263-292CA22E3687}" destId="{22E9222B-BBA5-48C8-9AF4-36A18146F496}" srcOrd="10" destOrd="0" presId="urn:microsoft.com/office/officeart/2005/8/layout/bProcess4"/>
    <dgm:cxn modelId="{871E54E7-BD93-43AA-8270-F8826CE272D0}" type="presParOf" srcId="{22E9222B-BBA5-48C8-9AF4-36A18146F496}" destId="{A6ECC29B-EF9D-4220-9E1D-D0A490BE0177}" srcOrd="0" destOrd="0" presId="urn:microsoft.com/office/officeart/2005/8/layout/bProcess4"/>
    <dgm:cxn modelId="{4A3C3740-16E9-47F9-B2F8-B12D234F8053}" type="presParOf" srcId="{22E9222B-BBA5-48C8-9AF4-36A18146F496}" destId="{0E416F43-2874-4208-BC29-CE7B77E66E1D}" srcOrd="1" destOrd="0" presId="urn:microsoft.com/office/officeart/2005/8/layout/bProcess4"/>
    <dgm:cxn modelId="{4D396023-F9CF-46F8-8D74-C76E9FE3D318}" type="presParOf" srcId="{ABE6246A-D13A-4B5A-A263-292CA22E3687}" destId="{C8C172D6-3432-47BE-9842-58335E17A851}" srcOrd="11" destOrd="0" presId="urn:microsoft.com/office/officeart/2005/8/layout/bProcess4"/>
    <dgm:cxn modelId="{8A27FFE5-48DE-43F5-98A0-8CEDAD48380B}" type="presParOf" srcId="{ABE6246A-D13A-4B5A-A263-292CA22E3687}" destId="{0FAD0E0B-6A78-4097-81A1-8DCD024617CC}" srcOrd="12" destOrd="0" presId="urn:microsoft.com/office/officeart/2005/8/layout/bProcess4"/>
    <dgm:cxn modelId="{4B202567-5CED-4D4A-A9ED-ADB267AB8466}" type="presParOf" srcId="{0FAD0E0B-6A78-4097-81A1-8DCD024617CC}" destId="{15ACA05C-3EB8-4956-99E1-8DED062A2D17}" srcOrd="0" destOrd="0" presId="urn:microsoft.com/office/officeart/2005/8/layout/bProcess4"/>
    <dgm:cxn modelId="{6DB1374D-3C6D-4C26-B1CD-C63A3A4D14A4}" type="presParOf" srcId="{0FAD0E0B-6A78-4097-81A1-8DCD024617CC}" destId="{78F1647C-07FC-4CDB-8A3C-9B1252FB3A91}" srcOrd="1" destOrd="0" presId="urn:microsoft.com/office/officeart/2005/8/layout/bProcess4"/>
    <dgm:cxn modelId="{9254083A-0EB9-4481-A343-FD7D50BC846C}" type="presParOf" srcId="{ABE6246A-D13A-4B5A-A263-292CA22E3687}" destId="{F2BE6226-6A26-456F-82CE-967A6836BB6F}" srcOrd="13" destOrd="0" presId="urn:microsoft.com/office/officeart/2005/8/layout/bProcess4"/>
    <dgm:cxn modelId="{B97F1376-3A4F-4774-AF52-284B94DC05BB}" type="presParOf" srcId="{ABE6246A-D13A-4B5A-A263-292CA22E3687}" destId="{AC4BECE3-A159-4071-92CD-B22E9B5EC024}" srcOrd="14" destOrd="0" presId="urn:microsoft.com/office/officeart/2005/8/layout/bProcess4"/>
    <dgm:cxn modelId="{0E71716C-6374-4525-861C-F8022511BDFD}" type="presParOf" srcId="{AC4BECE3-A159-4071-92CD-B22E9B5EC024}" destId="{21FC527F-F137-49E4-A536-09E52706B173}" srcOrd="0" destOrd="0" presId="urn:microsoft.com/office/officeart/2005/8/layout/bProcess4"/>
    <dgm:cxn modelId="{5264C866-60D4-46DC-ADA3-7D984DD26942}" type="presParOf" srcId="{AC4BECE3-A159-4071-92CD-B22E9B5EC024}" destId="{17917CF4-6A0B-4481-87DD-F5F9D2B86A65}" srcOrd="1" destOrd="0" presId="urn:microsoft.com/office/officeart/2005/8/layout/bProcess4"/>
    <dgm:cxn modelId="{EBD53676-F962-4431-9B3C-E8909832EBDA}" type="presParOf" srcId="{ABE6246A-D13A-4B5A-A263-292CA22E3687}" destId="{426FA215-6CDA-4708-A5E6-252A0AF58967}" srcOrd="15" destOrd="0" presId="urn:microsoft.com/office/officeart/2005/8/layout/bProcess4"/>
    <dgm:cxn modelId="{E119CEF5-7380-4EFE-9CF6-0D58405C35FD}" type="presParOf" srcId="{ABE6246A-D13A-4B5A-A263-292CA22E3687}" destId="{844D9083-3568-41C7-B88D-FE822155843F}" srcOrd="16" destOrd="0" presId="urn:microsoft.com/office/officeart/2005/8/layout/bProcess4"/>
    <dgm:cxn modelId="{9376F1A7-4449-43AF-9E02-704FD0F77AB3}" type="presParOf" srcId="{844D9083-3568-41C7-B88D-FE822155843F}" destId="{D0BD9EA0-7CD4-4C9F-87E1-92C65BF0B0FA}" srcOrd="0" destOrd="0" presId="urn:microsoft.com/office/officeart/2005/8/layout/bProcess4"/>
    <dgm:cxn modelId="{D2A38E47-2B16-4F45-8B71-5F81D2701647}" type="presParOf" srcId="{844D9083-3568-41C7-B88D-FE822155843F}" destId="{F5FDD4F1-2533-44FF-8045-CC573C6A6241}" srcOrd="1" destOrd="0" presId="urn:microsoft.com/office/officeart/2005/8/layout/bProcess4"/>
    <dgm:cxn modelId="{4EBCC957-152F-40DD-842D-92FAC8EB3D60}" type="presParOf" srcId="{ABE6246A-D13A-4B5A-A263-292CA22E3687}" destId="{95624499-76C5-43C3-8393-75562934C966}" srcOrd="17" destOrd="0" presId="urn:microsoft.com/office/officeart/2005/8/layout/bProcess4"/>
    <dgm:cxn modelId="{3886A58C-A12E-42B9-9CCF-7F5E8EBD6788}" type="presParOf" srcId="{ABE6246A-D13A-4B5A-A263-292CA22E3687}" destId="{6A8090C8-2DF5-40FC-986A-A0EFF3C84057}" srcOrd="18" destOrd="0" presId="urn:microsoft.com/office/officeart/2005/8/layout/bProcess4"/>
    <dgm:cxn modelId="{9DB93174-829A-4AE5-A500-0FB0BD5ED524}" type="presParOf" srcId="{6A8090C8-2DF5-40FC-986A-A0EFF3C84057}" destId="{8A76DC6A-9445-407B-9D0E-7938B6528899}" srcOrd="0" destOrd="0" presId="urn:microsoft.com/office/officeart/2005/8/layout/bProcess4"/>
    <dgm:cxn modelId="{F53FA5D4-FF36-4C51-B0E0-AF0F24DD588E}" type="presParOf" srcId="{6A8090C8-2DF5-40FC-986A-A0EFF3C84057}" destId="{2A441918-EB33-4740-8B1C-65D0E1C9E30F}" srcOrd="1" destOrd="0" presId="urn:microsoft.com/office/officeart/2005/8/layout/bProcess4"/>
    <dgm:cxn modelId="{158794B3-CB1F-4C65-8722-1FDE735F2128}" type="presParOf" srcId="{ABE6246A-D13A-4B5A-A263-292CA22E3687}" destId="{7CA35B37-45FD-4B4E-9914-F011C21D8F4D}" srcOrd="19" destOrd="0" presId="urn:microsoft.com/office/officeart/2005/8/layout/bProcess4"/>
    <dgm:cxn modelId="{67A42E59-2EF2-49B2-942B-96B427863D73}" type="presParOf" srcId="{ABE6246A-D13A-4B5A-A263-292CA22E3687}" destId="{3EF1A464-ED77-497B-B918-56594605ECDA}" srcOrd="20" destOrd="0" presId="urn:microsoft.com/office/officeart/2005/8/layout/bProcess4"/>
    <dgm:cxn modelId="{1849D64F-F171-43B2-BFC1-21C4AD651840}" type="presParOf" srcId="{3EF1A464-ED77-497B-B918-56594605ECDA}" destId="{592E77F5-32EC-4EB8-A9E0-30B190F4A8F0}" srcOrd="0" destOrd="0" presId="urn:microsoft.com/office/officeart/2005/8/layout/bProcess4"/>
    <dgm:cxn modelId="{809B3A71-A6BC-43DB-98E0-22EF1232DE34}" type="presParOf" srcId="{3EF1A464-ED77-497B-B918-56594605ECDA}" destId="{FF8F689F-20FA-4A05-905F-AD948F54EEC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97E01-8B55-4F0F-8D82-2B95474BB209}">
      <dsp:nvSpPr>
        <dsp:cNvPr id="0" name=""/>
        <dsp:cNvSpPr/>
      </dsp:nvSpPr>
      <dsp:spPr>
        <a:xfrm>
          <a:off x="1418333" y="48280"/>
          <a:ext cx="2879646" cy="13024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44% increase in garden plots in city parks since 2012</a:t>
          </a:r>
        </a:p>
      </dsp:txBody>
      <dsp:txXfrm>
        <a:off x="1418333" y="48280"/>
        <a:ext cx="2879646" cy="1302418"/>
      </dsp:txXfrm>
    </dsp:sp>
    <dsp:sp modelId="{0EF374BE-C3B3-4B3E-9C07-5E2D9E0D0063}">
      <dsp:nvSpPr>
        <dsp:cNvPr id="0" name=""/>
        <dsp:cNvSpPr/>
      </dsp:nvSpPr>
      <dsp:spPr>
        <a:xfrm>
          <a:off x="0" y="48280"/>
          <a:ext cx="1289394" cy="13024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4250C-3AAE-4B76-BB41-A78CFC7E93D4}">
      <dsp:nvSpPr>
        <dsp:cNvPr id="0" name=""/>
        <dsp:cNvSpPr/>
      </dsp:nvSpPr>
      <dsp:spPr>
        <a:xfrm>
          <a:off x="0" y="1565597"/>
          <a:ext cx="2879646" cy="1302418"/>
        </a:xfrm>
        <a:prstGeom prst="rect">
          <a:avLst/>
        </a:prstGeom>
        <a:solidFill>
          <a:schemeClr val="accent5">
            <a:hueOff val="-6255745"/>
            <a:satOff val="-29612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More than 29,000 plots in city parks in largest 100 U.S. cities </a:t>
          </a:r>
        </a:p>
      </dsp:txBody>
      <dsp:txXfrm>
        <a:off x="0" y="1565597"/>
        <a:ext cx="2879646" cy="1302418"/>
      </dsp:txXfrm>
    </dsp:sp>
    <dsp:sp modelId="{B6166A0D-A160-424E-8533-4CC3D4EB9646}">
      <dsp:nvSpPr>
        <dsp:cNvPr id="0" name=""/>
        <dsp:cNvSpPr/>
      </dsp:nvSpPr>
      <dsp:spPr>
        <a:xfrm>
          <a:off x="3008586" y="1565597"/>
          <a:ext cx="1289394" cy="13024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F705B-AF3A-4F75-A800-9E62A572829B}">
      <dsp:nvSpPr>
        <dsp:cNvPr id="0" name=""/>
        <dsp:cNvSpPr/>
      </dsp:nvSpPr>
      <dsp:spPr>
        <a:xfrm>
          <a:off x="1418333" y="3082914"/>
          <a:ext cx="2879646" cy="1302418"/>
        </a:xfrm>
        <a:prstGeom prst="rect">
          <a:avLst/>
        </a:prstGeom>
        <a:solidFill>
          <a:schemeClr val="accent5">
            <a:hueOff val="-12511490"/>
            <a:satOff val="-59223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Around 62 community gardens sites in the region currently </a:t>
          </a:r>
        </a:p>
      </dsp:txBody>
      <dsp:txXfrm>
        <a:off x="1418333" y="3082914"/>
        <a:ext cx="2879646" cy="1302418"/>
      </dsp:txXfrm>
    </dsp:sp>
    <dsp:sp modelId="{AD26E8D6-1F70-49D0-A69E-BE6E3FD841B6}">
      <dsp:nvSpPr>
        <dsp:cNvPr id="0" name=""/>
        <dsp:cNvSpPr/>
      </dsp:nvSpPr>
      <dsp:spPr>
        <a:xfrm>
          <a:off x="0" y="3082914"/>
          <a:ext cx="1289394" cy="13024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0B6FA-9754-4F0C-9D00-BE21196A9368}">
      <dsp:nvSpPr>
        <dsp:cNvPr id="0" name=""/>
        <dsp:cNvSpPr/>
      </dsp:nvSpPr>
      <dsp:spPr>
        <a:xfrm rot="5400000">
          <a:off x="6894132" y="-3015910"/>
          <a:ext cx="582839" cy="676287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Subdivided, family-sized garden plots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Range from 100 to 500 square feet </a:t>
          </a:r>
        </a:p>
      </dsp:txBody>
      <dsp:txXfrm rot="-5400000">
        <a:off x="3804116" y="102558"/>
        <a:ext cx="6734420" cy="525935"/>
      </dsp:txXfrm>
    </dsp:sp>
    <dsp:sp modelId="{C1DEE3FE-68DD-47B8-98E7-1247A6D5D528}">
      <dsp:nvSpPr>
        <dsp:cNvPr id="0" name=""/>
        <dsp:cNvSpPr/>
      </dsp:nvSpPr>
      <dsp:spPr>
        <a:xfrm>
          <a:off x="0" y="1251"/>
          <a:ext cx="3804116" cy="728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Plot garden</a:t>
          </a:r>
        </a:p>
      </dsp:txBody>
      <dsp:txXfrm>
        <a:off x="35565" y="36816"/>
        <a:ext cx="3732986" cy="657419"/>
      </dsp:txXfrm>
    </dsp:sp>
    <dsp:sp modelId="{9C416A71-35A5-4953-AA20-1938CA36E19C}">
      <dsp:nvSpPr>
        <dsp:cNvPr id="0" name=""/>
        <dsp:cNvSpPr/>
      </dsp:nvSpPr>
      <dsp:spPr>
        <a:xfrm rot="5400000">
          <a:off x="6894132" y="-2250932"/>
          <a:ext cx="582839" cy="6762872"/>
        </a:xfrm>
        <a:prstGeom prst="round2SameRect">
          <a:avLst/>
        </a:prstGeom>
        <a:solidFill>
          <a:schemeClr val="accent5">
            <a:tint val="40000"/>
            <a:alpha val="90000"/>
            <a:hueOff val="-2578213"/>
            <a:satOff val="-9751"/>
            <a:lumOff val="-28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578213"/>
              <a:satOff val="-9751"/>
              <a:lumOff val="-2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One large garden managed by various community members </a:t>
          </a:r>
        </a:p>
      </dsp:txBody>
      <dsp:txXfrm rot="-5400000">
        <a:off x="3804116" y="867536"/>
        <a:ext cx="6734420" cy="525935"/>
      </dsp:txXfrm>
    </dsp:sp>
    <dsp:sp modelId="{49A8780F-2B29-46EE-A62A-AFCBDD6367CB}">
      <dsp:nvSpPr>
        <dsp:cNvPr id="0" name=""/>
        <dsp:cNvSpPr/>
      </dsp:nvSpPr>
      <dsp:spPr>
        <a:xfrm>
          <a:off x="0" y="766228"/>
          <a:ext cx="3804116" cy="728549"/>
        </a:xfrm>
        <a:prstGeom prst="roundRect">
          <a:avLst/>
        </a:prstGeom>
        <a:solidFill>
          <a:schemeClr val="accent5">
            <a:hueOff val="-2502298"/>
            <a:satOff val="-11845"/>
            <a:lumOff val="-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Cooperative garden</a:t>
          </a:r>
        </a:p>
      </dsp:txBody>
      <dsp:txXfrm>
        <a:off x="35565" y="801793"/>
        <a:ext cx="3732986" cy="657419"/>
      </dsp:txXfrm>
    </dsp:sp>
    <dsp:sp modelId="{B6E018CC-4A8F-4987-B58B-B102A105FD2A}">
      <dsp:nvSpPr>
        <dsp:cNvPr id="0" name=""/>
        <dsp:cNvSpPr/>
      </dsp:nvSpPr>
      <dsp:spPr>
        <a:xfrm rot="5400000">
          <a:off x="6894132" y="-1485955"/>
          <a:ext cx="582839" cy="6762872"/>
        </a:xfrm>
        <a:prstGeom prst="round2SameRect">
          <a:avLst/>
        </a:prstGeom>
        <a:solidFill>
          <a:schemeClr val="accent5">
            <a:tint val="40000"/>
            <a:alpha val="90000"/>
            <a:hueOff val="-5156427"/>
            <a:satOff val="-19502"/>
            <a:lumOff val="-57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156427"/>
              <a:satOff val="-19502"/>
              <a:lumOff val="-5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Raised-beds or plots on school grounds</a:t>
          </a:r>
        </a:p>
      </dsp:txBody>
      <dsp:txXfrm rot="-5400000">
        <a:off x="3804116" y="1632513"/>
        <a:ext cx="6734420" cy="525935"/>
      </dsp:txXfrm>
    </dsp:sp>
    <dsp:sp modelId="{405E2DBA-7DBF-404A-9007-C838A9DBE4EA}">
      <dsp:nvSpPr>
        <dsp:cNvPr id="0" name=""/>
        <dsp:cNvSpPr/>
      </dsp:nvSpPr>
      <dsp:spPr>
        <a:xfrm>
          <a:off x="0" y="1531206"/>
          <a:ext cx="3804116" cy="728549"/>
        </a:xfrm>
        <a:prstGeom prst="roundRect">
          <a:avLst/>
        </a:prstGeom>
        <a:solidFill>
          <a:schemeClr val="accent5">
            <a:hueOff val="-5004596"/>
            <a:satOff val="-23689"/>
            <a:lumOff val="-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Learning garden</a:t>
          </a:r>
        </a:p>
      </dsp:txBody>
      <dsp:txXfrm>
        <a:off x="35565" y="1566771"/>
        <a:ext cx="3732986" cy="657419"/>
      </dsp:txXfrm>
    </dsp:sp>
    <dsp:sp modelId="{CA4E4599-83F1-4E3D-B6C8-11BCFFE627C3}">
      <dsp:nvSpPr>
        <dsp:cNvPr id="0" name=""/>
        <dsp:cNvSpPr/>
      </dsp:nvSpPr>
      <dsp:spPr>
        <a:xfrm rot="5400000">
          <a:off x="6894132" y="-720977"/>
          <a:ext cx="582839" cy="6762872"/>
        </a:xfrm>
        <a:prstGeom prst="round2SameRect">
          <a:avLst/>
        </a:prstGeom>
        <a:solidFill>
          <a:schemeClr val="accent5">
            <a:tint val="40000"/>
            <a:alpha val="90000"/>
            <a:hueOff val="-7734641"/>
            <a:satOff val="-29253"/>
            <a:lumOff val="-85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734641"/>
              <a:satOff val="-29253"/>
              <a:lumOff val="-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Focus on how to grow and sell food </a:t>
          </a:r>
        </a:p>
      </dsp:txBody>
      <dsp:txXfrm rot="-5400000">
        <a:off x="3804116" y="2397491"/>
        <a:ext cx="6734420" cy="525935"/>
      </dsp:txXfrm>
    </dsp:sp>
    <dsp:sp modelId="{4CD5C125-D964-4D86-87B9-87EA0152CE84}">
      <dsp:nvSpPr>
        <dsp:cNvPr id="0" name=""/>
        <dsp:cNvSpPr/>
      </dsp:nvSpPr>
      <dsp:spPr>
        <a:xfrm>
          <a:off x="0" y="2296183"/>
          <a:ext cx="3804116" cy="728549"/>
        </a:xfrm>
        <a:prstGeom prst="roundRect">
          <a:avLst/>
        </a:prstGeom>
        <a:solidFill>
          <a:schemeClr val="accent5">
            <a:hueOff val="-7506894"/>
            <a:satOff val="-35534"/>
            <a:lumOff val="-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Entrepreneurial garden</a:t>
          </a:r>
        </a:p>
      </dsp:txBody>
      <dsp:txXfrm>
        <a:off x="35565" y="2331748"/>
        <a:ext cx="3732986" cy="657419"/>
      </dsp:txXfrm>
    </dsp:sp>
    <dsp:sp modelId="{9C6A5E82-363A-4134-B70E-C5607C297BA3}">
      <dsp:nvSpPr>
        <dsp:cNvPr id="0" name=""/>
        <dsp:cNvSpPr/>
      </dsp:nvSpPr>
      <dsp:spPr>
        <a:xfrm rot="5400000">
          <a:off x="6894132" y="43999"/>
          <a:ext cx="582839" cy="6762872"/>
        </a:xfrm>
        <a:prstGeom prst="round2SameRect">
          <a:avLst/>
        </a:prstGeom>
        <a:solidFill>
          <a:schemeClr val="accent5">
            <a:tint val="40000"/>
            <a:alpha val="90000"/>
            <a:hueOff val="-10312853"/>
            <a:satOff val="-39004"/>
            <a:lumOff val="-114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0312853"/>
              <a:satOff val="-39004"/>
              <a:lumOff val="-11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Raised-beds or plots located at hospitals, nursing homes, etc.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Purpose is to improve mental and/or physical health of patients </a:t>
          </a:r>
        </a:p>
      </dsp:txBody>
      <dsp:txXfrm rot="-5400000">
        <a:off x="3804116" y="3162467"/>
        <a:ext cx="6734420" cy="525935"/>
      </dsp:txXfrm>
    </dsp:sp>
    <dsp:sp modelId="{C3B89F7C-721D-4BE9-9C6C-2D79C75D91E5}">
      <dsp:nvSpPr>
        <dsp:cNvPr id="0" name=""/>
        <dsp:cNvSpPr/>
      </dsp:nvSpPr>
      <dsp:spPr>
        <a:xfrm>
          <a:off x="0" y="3061161"/>
          <a:ext cx="3804116" cy="728549"/>
        </a:xfrm>
        <a:prstGeom prst="roundRect">
          <a:avLst/>
        </a:prstGeom>
        <a:solidFill>
          <a:schemeClr val="accent5">
            <a:hueOff val="-10009192"/>
            <a:satOff val="-47378"/>
            <a:lumOff val="-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Therapeutic garden</a:t>
          </a:r>
        </a:p>
      </dsp:txBody>
      <dsp:txXfrm>
        <a:off x="35565" y="3096726"/>
        <a:ext cx="3732986" cy="657419"/>
      </dsp:txXfrm>
    </dsp:sp>
    <dsp:sp modelId="{679AD96F-357F-401F-9CA3-479A71B1B142}">
      <dsp:nvSpPr>
        <dsp:cNvPr id="0" name=""/>
        <dsp:cNvSpPr/>
      </dsp:nvSpPr>
      <dsp:spPr>
        <a:xfrm rot="5400000">
          <a:off x="6894132" y="808977"/>
          <a:ext cx="582839" cy="6762872"/>
        </a:xfrm>
        <a:prstGeom prst="round2SameRect">
          <a:avLst/>
        </a:prstGeom>
        <a:solidFill>
          <a:schemeClr val="accent5">
            <a:tint val="40000"/>
            <a:alpha val="90000"/>
            <a:hueOff val="-12891066"/>
            <a:satOff val="-48755"/>
            <a:lumOff val="-14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891066"/>
              <a:satOff val="-48755"/>
              <a:lumOff val="-14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6">
                  <a:lumMod val="50000"/>
                </a:schemeClr>
              </a:solidFill>
            </a:rPr>
            <a:t>Include plants that support environmental and ecological health/aesthetics </a:t>
          </a:r>
        </a:p>
      </dsp:txBody>
      <dsp:txXfrm rot="-5400000">
        <a:off x="3804116" y="3927445"/>
        <a:ext cx="6734420" cy="525935"/>
      </dsp:txXfrm>
    </dsp:sp>
    <dsp:sp modelId="{00F662B9-4D15-4EA3-9705-4BF6D8E05660}">
      <dsp:nvSpPr>
        <dsp:cNvPr id="0" name=""/>
        <dsp:cNvSpPr/>
      </dsp:nvSpPr>
      <dsp:spPr>
        <a:xfrm>
          <a:off x="0" y="3826138"/>
          <a:ext cx="3804116" cy="728549"/>
        </a:xfrm>
        <a:prstGeom prst="roundRect">
          <a:avLst/>
        </a:prstGeom>
        <a:solidFill>
          <a:schemeClr val="accent5">
            <a:hueOff val="-12511490"/>
            <a:satOff val="-59223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Pollinator garden</a:t>
          </a:r>
        </a:p>
      </dsp:txBody>
      <dsp:txXfrm>
        <a:off x="35565" y="3861703"/>
        <a:ext cx="3732986" cy="657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ADDFD-63B0-46A7-B3C3-279700BA5EF9}">
      <dsp:nvSpPr>
        <dsp:cNvPr id="0" name=""/>
        <dsp:cNvSpPr/>
      </dsp:nvSpPr>
      <dsp:spPr>
        <a:xfrm>
          <a:off x="30774" y="200876"/>
          <a:ext cx="1190109" cy="1190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0B900-BD02-4393-8BEE-79E2CB6E11CA}">
      <dsp:nvSpPr>
        <dsp:cNvPr id="0" name=""/>
        <dsp:cNvSpPr/>
      </dsp:nvSpPr>
      <dsp:spPr>
        <a:xfrm>
          <a:off x="2783" y="1549333"/>
          <a:ext cx="3400312" cy="510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u="sng" kern="1200"/>
            <a:t>Guide components</a:t>
          </a:r>
          <a:endParaRPr lang="en-US" sz="2400" kern="1200" dirty="0"/>
        </a:p>
      </dsp:txBody>
      <dsp:txXfrm>
        <a:off x="2783" y="1549333"/>
        <a:ext cx="3400312" cy="510046"/>
      </dsp:txXfrm>
    </dsp:sp>
    <dsp:sp modelId="{FA8C779B-07C4-4A66-AECE-8FDD64BBFFA9}">
      <dsp:nvSpPr>
        <dsp:cNvPr id="0" name=""/>
        <dsp:cNvSpPr/>
      </dsp:nvSpPr>
      <dsp:spPr>
        <a:xfrm>
          <a:off x="2783" y="2137370"/>
          <a:ext cx="3400312" cy="1953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Introduction to community gardens 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Community gardening in the region 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Overview of food access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Challenges/solutions for garden programs 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Steps to start up a program</a:t>
          </a:r>
          <a:endParaRPr lang="en-US" sz="1700" kern="1200" dirty="0"/>
        </a:p>
      </dsp:txBody>
      <dsp:txXfrm>
        <a:off x="2783" y="2137370"/>
        <a:ext cx="3400312" cy="1953679"/>
      </dsp:txXfrm>
    </dsp:sp>
    <dsp:sp modelId="{37B9C86A-6FF4-4347-A275-776930086D7B}">
      <dsp:nvSpPr>
        <dsp:cNvPr id="0" name=""/>
        <dsp:cNvSpPr/>
      </dsp:nvSpPr>
      <dsp:spPr>
        <a:xfrm>
          <a:off x="3998150" y="191545"/>
          <a:ext cx="1190109" cy="1190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C9860-723C-4C24-A13A-6289D151C05A}">
      <dsp:nvSpPr>
        <dsp:cNvPr id="0" name=""/>
        <dsp:cNvSpPr/>
      </dsp:nvSpPr>
      <dsp:spPr>
        <a:xfrm>
          <a:off x="3998150" y="1549333"/>
          <a:ext cx="3400312" cy="510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u="sng" kern="1200"/>
            <a:t>Appendix</a:t>
          </a:r>
          <a:endParaRPr lang="en-US" sz="2400" kern="1200" dirty="0"/>
        </a:p>
      </dsp:txBody>
      <dsp:txXfrm>
        <a:off x="3998150" y="1549333"/>
        <a:ext cx="3400312" cy="510046"/>
      </dsp:txXfrm>
    </dsp:sp>
    <dsp:sp modelId="{E5775145-E1A6-4C78-A9CE-C05BA23E955A}">
      <dsp:nvSpPr>
        <dsp:cNvPr id="0" name=""/>
        <dsp:cNvSpPr/>
      </dsp:nvSpPr>
      <dsp:spPr>
        <a:xfrm>
          <a:off x="3998150" y="2137370"/>
          <a:ext cx="3400312" cy="1953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Program tools/resources 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Example agreements/templates 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Garden start-up resources 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Other information/resources </a:t>
          </a:r>
          <a:endParaRPr lang="en-US" sz="1700" kern="1200" dirty="0"/>
        </a:p>
      </dsp:txBody>
      <dsp:txXfrm>
        <a:off x="3998150" y="2137370"/>
        <a:ext cx="3400312" cy="19536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2643A-FC2B-400B-8C2C-B1075527A778}">
      <dsp:nvSpPr>
        <dsp:cNvPr id="0" name=""/>
        <dsp:cNvSpPr/>
      </dsp:nvSpPr>
      <dsp:spPr>
        <a:xfrm rot="5400000">
          <a:off x="1150353" y="905394"/>
          <a:ext cx="1413146" cy="1704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49C91-34DA-4B6F-BB80-3C6BA386BF31}">
      <dsp:nvSpPr>
        <dsp:cNvPr id="0" name=""/>
        <dsp:cNvSpPr/>
      </dsp:nvSpPr>
      <dsp:spPr>
        <a:xfrm>
          <a:off x="1474797" y="2582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1. Determine resources</a:t>
          </a:r>
        </a:p>
      </dsp:txBody>
      <dsp:txXfrm>
        <a:off x="1508070" y="35855"/>
        <a:ext cx="1826848" cy="1069490"/>
      </dsp:txXfrm>
    </dsp:sp>
    <dsp:sp modelId="{212D524A-16D8-482E-9024-4B67C1C8C5CB}">
      <dsp:nvSpPr>
        <dsp:cNvPr id="0" name=""/>
        <dsp:cNvSpPr/>
      </dsp:nvSpPr>
      <dsp:spPr>
        <a:xfrm rot="5400000">
          <a:off x="1150353" y="2325440"/>
          <a:ext cx="1413146" cy="170405"/>
        </a:xfrm>
        <a:prstGeom prst="rect">
          <a:avLst/>
        </a:prstGeom>
        <a:solidFill>
          <a:schemeClr val="accent5">
            <a:hueOff val="-1390166"/>
            <a:satOff val="-6580"/>
            <a:lumOff val="-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A9BC0-9C22-455A-9BDF-1524EAF586B8}">
      <dsp:nvSpPr>
        <dsp:cNvPr id="0" name=""/>
        <dsp:cNvSpPr/>
      </dsp:nvSpPr>
      <dsp:spPr>
        <a:xfrm>
          <a:off x="1474797" y="1422628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1251149"/>
            <a:satOff val="-5922"/>
            <a:lumOff val="-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2. Identify goals and purpose </a:t>
          </a:r>
        </a:p>
      </dsp:txBody>
      <dsp:txXfrm>
        <a:off x="1508070" y="1455901"/>
        <a:ext cx="1826848" cy="1069490"/>
      </dsp:txXfrm>
    </dsp:sp>
    <dsp:sp modelId="{B7CFF131-98EB-4E63-9FA3-4302FD8B997F}">
      <dsp:nvSpPr>
        <dsp:cNvPr id="0" name=""/>
        <dsp:cNvSpPr/>
      </dsp:nvSpPr>
      <dsp:spPr>
        <a:xfrm rot="5400000">
          <a:off x="1150353" y="3745486"/>
          <a:ext cx="1413146" cy="170405"/>
        </a:xfrm>
        <a:prstGeom prst="rect">
          <a:avLst/>
        </a:prstGeom>
        <a:solidFill>
          <a:schemeClr val="accent5">
            <a:hueOff val="-2780331"/>
            <a:satOff val="-13161"/>
            <a:lumOff val="-1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A45CD-1565-4685-8D49-661542F2D48B}">
      <dsp:nvSpPr>
        <dsp:cNvPr id="0" name=""/>
        <dsp:cNvSpPr/>
      </dsp:nvSpPr>
      <dsp:spPr>
        <a:xfrm>
          <a:off x="1474797" y="2842674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2502298"/>
            <a:satOff val="-11845"/>
            <a:lumOff val="-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3. Establish stakeholders</a:t>
          </a:r>
        </a:p>
      </dsp:txBody>
      <dsp:txXfrm>
        <a:off x="1508070" y="2875947"/>
        <a:ext cx="1826848" cy="1069490"/>
      </dsp:txXfrm>
    </dsp:sp>
    <dsp:sp modelId="{3BC6ADF5-553F-4959-90D4-43B4F7A475FA}">
      <dsp:nvSpPr>
        <dsp:cNvPr id="0" name=""/>
        <dsp:cNvSpPr/>
      </dsp:nvSpPr>
      <dsp:spPr>
        <a:xfrm>
          <a:off x="1860376" y="4455509"/>
          <a:ext cx="2511315" cy="170405"/>
        </a:xfrm>
        <a:prstGeom prst="rect">
          <a:avLst/>
        </a:prstGeom>
        <a:solidFill>
          <a:schemeClr val="accent5">
            <a:hueOff val="-4170497"/>
            <a:satOff val="-19741"/>
            <a:lumOff val="-2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D05DA-FB45-49C1-8FC1-CD6F9A53DBEA}">
      <dsp:nvSpPr>
        <dsp:cNvPr id="0" name=""/>
        <dsp:cNvSpPr/>
      </dsp:nvSpPr>
      <dsp:spPr>
        <a:xfrm>
          <a:off x="1474797" y="4262720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3753447"/>
            <a:satOff val="-17767"/>
            <a:lumOff val="-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4. Choose framework</a:t>
          </a:r>
        </a:p>
      </dsp:txBody>
      <dsp:txXfrm>
        <a:off x="1508070" y="4295993"/>
        <a:ext cx="1826848" cy="1069490"/>
      </dsp:txXfrm>
    </dsp:sp>
    <dsp:sp modelId="{E7EA6A2F-B698-4801-B107-FFE5EE8D407A}">
      <dsp:nvSpPr>
        <dsp:cNvPr id="0" name=""/>
        <dsp:cNvSpPr/>
      </dsp:nvSpPr>
      <dsp:spPr>
        <a:xfrm rot="16200000">
          <a:off x="3668567" y="3745486"/>
          <a:ext cx="1413146" cy="170405"/>
        </a:xfrm>
        <a:prstGeom prst="rect">
          <a:avLst/>
        </a:prstGeom>
        <a:solidFill>
          <a:schemeClr val="accent5">
            <a:hueOff val="-5560662"/>
            <a:satOff val="-26321"/>
            <a:lumOff val="-34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30125-AF18-4D21-AD6E-94907E226A21}">
      <dsp:nvSpPr>
        <dsp:cNvPr id="0" name=""/>
        <dsp:cNvSpPr/>
      </dsp:nvSpPr>
      <dsp:spPr>
        <a:xfrm>
          <a:off x="3993012" y="4262720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5004596"/>
            <a:satOff val="-23689"/>
            <a:lumOff val="-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5. Develop agreements</a:t>
          </a:r>
        </a:p>
      </dsp:txBody>
      <dsp:txXfrm>
        <a:off x="4026285" y="4295993"/>
        <a:ext cx="1826848" cy="1069490"/>
      </dsp:txXfrm>
    </dsp:sp>
    <dsp:sp modelId="{C8C172D6-3432-47BE-9842-58335E17A851}">
      <dsp:nvSpPr>
        <dsp:cNvPr id="0" name=""/>
        <dsp:cNvSpPr/>
      </dsp:nvSpPr>
      <dsp:spPr>
        <a:xfrm rot="16200000">
          <a:off x="3668567" y="2325440"/>
          <a:ext cx="1413146" cy="170405"/>
        </a:xfrm>
        <a:prstGeom prst="rect">
          <a:avLst/>
        </a:prstGeom>
        <a:solidFill>
          <a:schemeClr val="accent5">
            <a:hueOff val="-6950828"/>
            <a:satOff val="-32902"/>
            <a:lumOff val="-4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16F43-2874-4208-BC29-CE7B77E66E1D}">
      <dsp:nvSpPr>
        <dsp:cNvPr id="0" name=""/>
        <dsp:cNvSpPr/>
      </dsp:nvSpPr>
      <dsp:spPr>
        <a:xfrm>
          <a:off x="3993012" y="2842674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6255745"/>
            <a:satOff val="-29612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6. Develop applications and timeline </a:t>
          </a:r>
        </a:p>
      </dsp:txBody>
      <dsp:txXfrm>
        <a:off x="4026285" y="2875947"/>
        <a:ext cx="1826848" cy="1069490"/>
      </dsp:txXfrm>
    </dsp:sp>
    <dsp:sp modelId="{F2BE6226-6A26-456F-82CE-967A6836BB6F}">
      <dsp:nvSpPr>
        <dsp:cNvPr id="0" name=""/>
        <dsp:cNvSpPr/>
      </dsp:nvSpPr>
      <dsp:spPr>
        <a:xfrm rot="16200000">
          <a:off x="3668567" y="905394"/>
          <a:ext cx="1413146" cy="170405"/>
        </a:xfrm>
        <a:prstGeom prst="rect">
          <a:avLst/>
        </a:prstGeom>
        <a:solidFill>
          <a:schemeClr val="accent5">
            <a:hueOff val="-8340993"/>
            <a:satOff val="-39482"/>
            <a:lumOff val="-5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1647C-07FC-4CDB-8A3C-9B1252FB3A91}">
      <dsp:nvSpPr>
        <dsp:cNvPr id="0" name=""/>
        <dsp:cNvSpPr/>
      </dsp:nvSpPr>
      <dsp:spPr>
        <a:xfrm>
          <a:off x="3993012" y="1422628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7506894"/>
            <a:satOff val="-35534"/>
            <a:lumOff val="-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7. Garden education</a:t>
          </a:r>
        </a:p>
      </dsp:txBody>
      <dsp:txXfrm>
        <a:off x="4026285" y="1455901"/>
        <a:ext cx="1826848" cy="1069490"/>
      </dsp:txXfrm>
    </dsp:sp>
    <dsp:sp modelId="{426FA215-6CDA-4708-A5E6-252A0AF58967}">
      <dsp:nvSpPr>
        <dsp:cNvPr id="0" name=""/>
        <dsp:cNvSpPr/>
      </dsp:nvSpPr>
      <dsp:spPr>
        <a:xfrm>
          <a:off x="4378591" y="195371"/>
          <a:ext cx="2511315" cy="170405"/>
        </a:xfrm>
        <a:prstGeom prst="rect">
          <a:avLst/>
        </a:prstGeom>
        <a:solidFill>
          <a:schemeClr val="accent5">
            <a:hueOff val="-9731158"/>
            <a:satOff val="-46062"/>
            <a:lumOff val="-6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17CF4-6A0B-4481-87DD-F5F9D2B86A65}">
      <dsp:nvSpPr>
        <dsp:cNvPr id="0" name=""/>
        <dsp:cNvSpPr/>
      </dsp:nvSpPr>
      <dsp:spPr>
        <a:xfrm>
          <a:off x="3993012" y="2582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8758043"/>
            <a:satOff val="-41456"/>
            <a:lumOff val="-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8. Program implementation</a:t>
          </a:r>
        </a:p>
      </dsp:txBody>
      <dsp:txXfrm>
        <a:off x="4026285" y="35855"/>
        <a:ext cx="1826848" cy="1069490"/>
      </dsp:txXfrm>
    </dsp:sp>
    <dsp:sp modelId="{95624499-76C5-43C3-8393-75562934C966}">
      <dsp:nvSpPr>
        <dsp:cNvPr id="0" name=""/>
        <dsp:cNvSpPr/>
      </dsp:nvSpPr>
      <dsp:spPr>
        <a:xfrm rot="5400000">
          <a:off x="6186782" y="905394"/>
          <a:ext cx="1413146" cy="170405"/>
        </a:xfrm>
        <a:prstGeom prst="rect">
          <a:avLst/>
        </a:prstGeom>
        <a:solidFill>
          <a:schemeClr val="accent5">
            <a:hueOff val="-11121324"/>
            <a:satOff val="-52643"/>
            <a:lumOff val="-6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DD4F1-2533-44FF-8045-CC573C6A6241}">
      <dsp:nvSpPr>
        <dsp:cNvPr id="0" name=""/>
        <dsp:cNvSpPr/>
      </dsp:nvSpPr>
      <dsp:spPr>
        <a:xfrm>
          <a:off x="6511227" y="2582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10009192"/>
            <a:satOff val="-47378"/>
            <a:lumOff val="-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9. Application review</a:t>
          </a:r>
        </a:p>
      </dsp:txBody>
      <dsp:txXfrm>
        <a:off x="6544500" y="35855"/>
        <a:ext cx="1826848" cy="1069490"/>
      </dsp:txXfrm>
    </dsp:sp>
    <dsp:sp modelId="{7CA35B37-45FD-4B4E-9914-F011C21D8F4D}">
      <dsp:nvSpPr>
        <dsp:cNvPr id="0" name=""/>
        <dsp:cNvSpPr/>
      </dsp:nvSpPr>
      <dsp:spPr>
        <a:xfrm rot="5400000">
          <a:off x="6186782" y="2325440"/>
          <a:ext cx="1413146" cy="170405"/>
        </a:xfrm>
        <a:prstGeom prst="rect">
          <a:avLst/>
        </a:prstGeom>
        <a:solidFill>
          <a:schemeClr val="accent5">
            <a:hueOff val="-12511490"/>
            <a:satOff val="-59223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41918-EB33-4740-8B1C-65D0E1C9E30F}">
      <dsp:nvSpPr>
        <dsp:cNvPr id="0" name=""/>
        <dsp:cNvSpPr/>
      </dsp:nvSpPr>
      <dsp:spPr>
        <a:xfrm>
          <a:off x="6511227" y="1422628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11260340"/>
            <a:satOff val="-53301"/>
            <a:lumOff val="-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10. Construct gardens</a:t>
          </a:r>
        </a:p>
      </dsp:txBody>
      <dsp:txXfrm>
        <a:off x="6544500" y="1455901"/>
        <a:ext cx="1826848" cy="1069490"/>
      </dsp:txXfrm>
    </dsp:sp>
    <dsp:sp modelId="{FF8F689F-20FA-4A05-905F-AD948F54EEC2}">
      <dsp:nvSpPr>
        <dsp:cNvPr id="0" name=""/>
        <dsp:cNvSpPr/>
      </dsp:nvSpPr>
      <dsp:spPr>
        <a:xfrm>
          <a:off x="6511227" y="2842674"/>
          <a:ext cx="1893394" cy="1136036"/>
        </a:xfrm>
        <a:prstGeom prst="roundRect">
          <a:avLst>
            <a:gd name="adj" fmla="val 10000"/>
          </a:avLst>
        </a:prstGeom>
        <a:solidFill>
          <a:schemeClr val="accent5">
            <a:hueOff val="-12511490"/>
            <a:satOff val="-59223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11. Evaluate program</a:t>
          </a:r>
        </a:p>
      </dsp:txBody>
      <dsp:txXfrm>
        <a:off x="6544500" y="2875947"/>
        <a:ext cx="1826848" cy="1069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ECDF-A494-4D48-AD2A-3AE7D07AC729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E6FA-02FD-4F20-B860-F4EE55F7B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RTC logo if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3798-6DBA-472C-B838-8FB22709E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8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3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32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7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4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8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2535464" y="-163360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6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3DACC0-D1BF-4D88-8B56-E2530A6C3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801AD-5E7F-4742-986C-1E0CBD7854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1" y="6339264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6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55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30451-9A5F-4E52-8CC5-EC5E0CF05A3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B04F8-CC5F-4476-AAB3-9457298FF7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27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9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D7D1D-D711-4654-AC2D-47931020E26F}"/>
              </a:ext>
            </a:extLst>
          </p:cNvPr>
          <p:cNvSpPr/>
          <p:nvPr userDrawn="1"/>
        </p:nvSpPr>
        <p:spPr>
          <a:xfrm>
            <a:off x="-2061045" y="-96254"/>
            <a:ext cx="14611351" cy="70505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20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0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5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3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26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5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93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05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8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36BB7A-CC92-47DF-9DC6-6B04AE39A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1169" y="6284915"/>
            <a:ext cx="1945758" cy="50164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5749" y="6353177"/>
            <a:ext cx="963133" cy="3651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4168" y="1713659"/>
            <a:ext cx="4675665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3215" y="3834073"/>
            <a:ext cx="4656617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6" y="139699"/>
            <a:ext cx="46756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68E5A-CF26-4484-9A21-A8FD95D26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16" y="6353175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478403"/>
            <a:ext cx="6256054" cy="1325563"/>
          </a:xfrm>
        </p:spPr>
        <p:txBody>
          <a:bodyPr/>
          <a:lstStyle>
            <a:lvl1pPr>
              <a:defRPr lang="en-US" sz="4800" kern="1200" spc="300" smtClean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8839" y="3816422"/>
            <a:ext cx="5990048" cy="663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327593"/>
            <a:ext cx="3716338" cy="66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7046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0743" y="6284910"/>
            <a:ext cx="2498652" cy="501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783" y="6353172"/>
            <a:ext cx="963133" cy="365124"/>
          </a:xfrm>
        </p:spPr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93616" y="1556987"/>
            <a:ext cx="4305300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93616" y="3834078"/>
            <a:ext cx="4305300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616" y="139704"/>
            <a:ext cx="4305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E2A33-870F-4317-98C5-93A7D0FA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616" y="635317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172CA02-4298-4455-84CF-7BE8D4F2F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AEF1A-E41A-491B-8A92-F4B6164C6A0B}"/>
              </a:ext>
            </a:extLst>
          </p:cNvPr>
          <p:cNvSpPr/>
          <p:nvPr userDrawn="1"/>
        </p:nvSpPr>
        <p:spPr>
          <a:xfrm>
            <a:off x="857250" y="0"/>
            <a:ext cx="5657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4"/>
            <a:ext cx="5157787" cy="378142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4E29-E9DA-497F-ABF5-57344248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A5110-E6BA-4FD9-82FC-A5EA74A96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207C8B6-7047-485E-9B85-6C8893660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E07F2-41D3-4DAD-8CEF-D73407B8D4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894815" y="6283616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6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CC9E170-7FE3-400D-9CBB-41FB685D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ECEAD-A158-4857-9E47-6455A63B9C42}"/>
              </a:ext>
            </a:extLst>
          </p:cNvPr>
          <p:cNvSpPr/>
          <p:nvPr userDrawn="1"/>
        </p:nvSpPr>
        <p:spPr>
          <a:xfrm>
            <a:off x="838200" y="0"/>
            <a:ext cx="5407025" cy="6858000"/>
          </a:xfrm>
          <a:prstGeom prst="rect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9DB35-396A-4244-88B9-E2D4C534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026C-9839-43F9-A5E8-532C985627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6219D-7725-416F-9655-7F1D4639A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33286" y="6292205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pic>
        <p:nvPicPr>
          <p:cNvPr id="10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8B040951-E564-481C-8F8A-4144DA59D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5498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D520AB-ACA4-4AEF-8866-0995A3FCA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072F-74CE-41B7-B6F0-17C3A8517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07694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7DE2AFA-4C5F-4DCB-AD02-5BC447042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DBCB6-8C90-47FB-91B1-3A97383BF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17074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09955-3620-40DB-AB75-EAA686EC3D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FA5AC-8E63-4BBF-BEE5-FF465C45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4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4AA72-1627-45A6-BA7B-51E6AC5A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6E9D-1C74-4D9D-9958-B508797A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A6C03-02D7-4D84-A73E-63A1BAE4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B0D9-3AE1-40D6-8BD7-D232A079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FAB3BCBC-A7A4-4843-91D8-C63809B9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5635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4" r:id="rId7"/>
    <p:sldLayoutId id="2147483682" r:id="rId8"/>
    <p:sldLayoutId id="2147483702" r:id="rId9"/>
    <p:sldLayoutId id="2147483703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F10A3-6473-4705-8DBA-8F4C045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1065-33B5-49A4-BBB7-4A357764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40A37-1911-43DF-B3DD-1A6F98FD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F397-87C9-4AF0-B208-7C3318EA8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hyperlink" Target="mailto:smangini@nctcog.or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sconrad@nctcog.org" TargetMode="Externa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tree, landscaping&#10;&#10;Description automatically generated">
            <a:extLst>
              <a:ext uri="{FF2B5EF4-FFF2-40B4-BE49-F238E27FC236}">
                <a16:creationId xmlns:a16="http://schemas.microsoft.com/office/drawing/2014/main" id="{C9758030-6596-76D5-B950-509E81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16375" r="527" b="10038"/>
          <a:stretch/>
        </p:blipFill>
        <p:spPr>
          <a:xfrm>
            <a:off x="0" y="0"/>
            <a:ext cx="1229528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1446A-2EF2-48E2-B0B6-5E5B11AEA487}"/>
              </a:ext>
            </a:extLst>
          </p:cNvPr>
          <p:cNvSpPr/>
          <p:nvPr/>
        </p:nvSpPr>
        <p:spPr>
          <a:xfrm rot="10800000">
            <a:off x="-51643" y="0"/>
            <a:ext cx="1229528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899E9-4915-4555-BC42-3F5C324A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77" y="2931165"/>
            <a:ext cx="7458589" cy="663575"/>
          </a:xfrm>
        </p:spPr>
        <p:txBody>
          <a:bodyPr>
            <a:noAutofit/>
          </a:bodyPr>
          <a:lstStyle/>
          <a:p>
            <a:r>
              <a:rPr lang="en-US" spc="300" dirty="0">
                <a:solidFill>
                  <a:srgbClr val="339966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Gardens Public Program Guide  </a:t>
            </a:r>
            <a:endParaRPr lang="en-US" dirty="0">
              <a:solidFill>
                <a:srgbClr val="33996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F1243-AC07-42E1-BD3B-E5DC851D9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277" y="4079530"/>
            <a:ext cx="6089800" cy="663575"/>
          </a:xfrm>
        </p:spPr>
        <p:txBody>
          <a:bodyPr/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Sydnee Mangini | July 6, 2023 </a:t>
            </a:r>
          </a:p>
          <a:p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D8203-5629-4367-9451-2735C14A21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277" y="2081469"/>
            <a:ext cx="5303170" cy="364906"/>
          </a:xfr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July Online Public Input Opportunity</a:t>
            </a:r>
          </a:p>
        </p:txBody>
      </p:sp>
      <p:pic>
        <p:nvPicPr>
          <p:cNvPr id="9" name="Picture 8" descr="A close-up of a sign&#10;&#10;Description automatically generated with medium confidence">
            <a:extLst>
              <a:ext uri="{FF2B5EF4-FFF2-40B4-BE49-F238E27FC236}">
                <a16:creationId xmlns:a16="http://schemas.microsoft.com/office/drawing/2014/main" id="{1C958164-1391-BA20-E468-7B3DE248B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7" y="5973129"/>
            <a:ext cx="3318363" cy="7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3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575"/>
            <a:ext cx="10515600" cy="682625"/>
          </a:xfrm>
        </p:spPr>
        <p:txBody>
          <a:bodyPr anchor="ctr">
            <a:normAutofit/>
          </a:bodyPr>
          <a:lstStyle/>
          <a:p>
            <a:r>
              <a:rPr lang="en-US" sz="4100" dirty="0"/>
              <a:t>Program Considerations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408F1CD-3A60-DC8A-7109-87414FFE6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073"/>
            <a:ext cx="4986337" cy="4351338"/>
          </a:xfrm>
        </p:spPr>
        <p:txBody>
          <a:bodyPr/>
          <a:lstStyle/>
          <a:p>
            <a:r>
              <a:rPr lang="en-US" b="1" u="sng" dirty="0"/>
              <a:t>Recommendations: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Ensure you have a dedicated staff member/person for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Establish stakeholder group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Select the framework and goals that work best for your city and stakeholders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Engage the public/promote the program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B4771B-AE04-41F8-8441-EC7D184086A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EFDA661-6E56-4593-146B-2C22D23A707B}"/>
              </a:ext>
            </a:extLst>
          </p:cNvPr>
          <p:cNvSpPr txBox="1">
            <a:spLocks/>
          </p:cNvSpPr>
          <p:nvPr/>
        </p:nvSpPr>
        <p:spPr>
          <a:xfrm>
            <a:off x="6838950" y="1655073"/>
            <a:ext cx="49863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Challenges: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Funding/budget constraints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Garden locations/use conflicts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Lack of staff time/availability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Consistent maintenance and upkeep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Regular coordination  </a:t>
            </a:r>
            <a:r>
              <a:rPr lang="en-US" sz="2400" b="1" u="sng" dirty="0"/>
              <a:t>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B390314-5363-C0E9-F520-2C927A4AA7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9" y="6356350"/>
            <a:ext cx="324889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Community Gardens Public Program Guide </a:t>
            </a:r>
          </a:p>
        </p:txBody>
      </p:sp>
    </p:spTree>
    <p:extLst>
      <p:ext uri="{BB962C8B-B14F-4D97-AF65-F5344CB8AC3E}">
        <p14:creationId xmlns:p14="http://schemas.microsoft.com/office/powerpoint/2010/main" val="3372308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C6FA5-0CC2-48ED-9521-EEBCB1D27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B4771B-AE04-41F8-8441-EC7D184086A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345156CB-233C-454F-88D8-6AF07A38F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727" y="1891336"/>
            <a:ext cx="914400" cy="914400"/>
          </a:xfrm>
          <a:prstGeom prst="rect">
            <a:avLst/>
          </a:prstGeom>
        </p:spPr>
      </p:pic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9396442D-7AAC-47AD-8B74-1553C0AFA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1601" y="4002860"/>
            <a:ext cx="914400" cy="9144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F0A901F-9D0C-4235-8783-50C25B14F8A4}"/>
              </a:ext>
            </a:extLst>
          </p:cNvPr>
          <p:cNvSpPr>
            <a:spLocks noGrp="1"/>
          </p:cNvSpPr>
          <p:nvPr/>
        </p:nvSpPr>
        <p:spPr>
          <a:xfrm>
            <a:off x="2649086" y="1776412"/>
            <a:ext cx="8399914" cy="175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800" dirty="0">
                <a:solidFill>
                  <a:schemeClr val="tx1"/>
                </a:solidFill>
                <a:latin typeface="+mn-lt"/>
              </a:rPr>
              <a:t>Shawn Conrad, PhD</a:t>
            </a:r>
          </a:p>
          <a:p>
            <a:pPr marL="0" indent="0">
              <a:buNone/>
            </a:pPr>
            <a:r>
              <a:rPr lang="nn-NO" sz="2800" dirty="0">
                <a:solidFill>
                  <a:schemeClr val="tx1"/>
                </a:solidFill>
                <a:latin typeface="+mn-lt"/>
              </a:rPr>
              <a:t>Principal Transportation Planner </a:t>
            </a:r>
          </a:p>
          <a:p>
            <a:pPr marL="0" indent="0">
              <a:buNone/>
            </a:pPr>
            <a:r>
              <a:rPr lang="nn-NO" sz="2800" dirty="0">
                <a:latin typeface="+mn-lt"/>
                <a:hlinkClick r:id="rId6"/>
              </a:rPr>
              <a:t>sconrad@nctcog.org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3D581C19-D08B-4316-B2AF-2BF6110F970F}"/>
              </a:ext>
            </a:extLst>
          </p:cNvPr>
          <p:cNvSpPr>
            <a:spLocks noGrp="1"/>
          </p:cNvSpPr>
          <p:nvPr/>
        </p:nvSpPr>
        <p:spPr>
          <a:xfrm>
            <a:off x="2649086" y="3794949"/>
            <a:ext cx="8399914" cy="175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800" dirty="0">
                <a:solidFill>
                  <a:schemeClr val="tx1"/>
                </a:solidFill>
                <a:latin typeface="+mn-lt"/>
              </a:rPr>
              <a:t>Sydnee Mangini</a:t>
            </a:r>
          </a:p>
          <a:p>
            <a:pPr marL="0" indent="0">
              <a:buNone/>
            </a:pPr>
            <a:r>
              <a:rPr lang="nn-NO" sz="2800" dirty="0">
                <a:solidFill>
                  <a:schemeClr val="tx1"/>
                </a:solidFill>
                <a:latin typeface="+mn-lt"/>
              </a:rPr>
              <a:t>Transportation Planner </a:t>
            </a:r>
          </a:p>
          <a:p>
            <a:pPr marL="0" indent="0">
              <a:buNone/>
            </a:pPr>
            <a:r>
              <a:rPr lang="nn-NO" sz="2800" dirty="0">
                <a:latin typeface="+mn-lt"/>
                <a:hlinkClick r:id="rId7"/>
              </a:rPr>
              <a:t>smangini@nctcog.org</a:t>
            </a:r>
            <a:r>
              <a:rPr lang="nn-NO" sz="2800" dirty="0">
                <a:latin typeface="+mn-lt"/>
              </a:rPr>
              <a:t> 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035A440-2B70-7729-3BFD-A02BA7B19ABB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Community Gardens Public Program Guide </a:t>
            </a:r>
          </a:p>
        </p:txBody>
      </p:sp>
    </p:spTree>
    <p:extLst>
      <p:ext uri="{BB962C8B-B14F-4D97-AF65-F5344CB8AC3E}">
        <p14:creationId xmlns:p14="http://schemas.microsoft.com/office/powerpoint/2010/main" val="340138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4899"/>
            <a:ext cx="9677400" cy="682625"/>
          </a:xfrm>
        </p:spPr>
        <p:txBody>
          <a:bodyPr anchor="ctr">
            <a:normAutofit/>
          </a:bodyPr>
          <a:lstStyle/>
          <a:p>
            <a:r>
              <a:rPr lang="en-US" sz="4100" dirty="0">
                <a:solidFill>
                  <a:schemeClr val="accent5">
                    <a:lumMod val="75000"/>
                  </a:schemeClr>
                </a:solidFill>
              </a:rPr>
              <a:t>Project Background &amp;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B99B-885B-49B5-A5EF-576E30CC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25" y="1014421"/>
            <a:ext cx="6839347" cy="50558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u="sng" dirty="0"/>
              <a:t>Project goals: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Provide solutions for addressing issues related to food deserts and food access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Provide a framework for creating publicly-led community gardens programs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Encourage location of potential community garden sites on public land near transportation infrastructure such as rail stations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Act as a resource for conversations between local governments and community stakeholders</a:t>
            </a:r>
          </a:p>
          <a:p>
            <a:pPr>
              <a:lnSpc>
                <a:spcPct val="120000"/>
              </a:lnSpc>
            </a:pPr>
            <a:r>
              <a:rPr lang="en-US" sz="1800" u="sng" dirty="0"/>
              <a:t>Guide development: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Reviewed current research, literature, and examples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Interviewed various staff with city-led gardens programs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Researched food access and various strategies for addressing food insecurity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32453-E86D-4910-9848-BD574A414C9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704109" y="6356350"/>
            <a:ext cx="324889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Community Gardens Public Program Guide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B4771B-AE04-41F8-8441-EC7D184086A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6EF03-96D1-F833-6673-61952558A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224" y="904733"/>
            <a:ext cx="3834063" cy="2477469"/>
          </a:xfrm>
          <a:prstGeom prst="rect">
            <a:avLst/>
          </a:prstGeom>
        </p:spPr>
      </p:pic>
      <p:pic>
        <p:nvPicPr>
          <p:cNvPr id="13" name="Picture 12" descr="A picture containing outdoor, plant, sky, groundcover&#10;&#10;Description automatically generated">
            <a:extLst>
              <a:ext uri="{FF2B5EF4-FFF2-40B4-BE49-F238E27FC236}">
                <a16:creationId xmlns:a16="http://schemas.microsoft.com/office/drawing/2014/main" id="{B73BBF1B-8312-C685-6CAB-919F235F9C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 b="6663"/>
          <a:stretch/>
        </p:blipFill>
        <p:spPr>
          <a:xfrm>
            <a:off x="7679223" y="3513756"/>
            <a:ext cx="3834063" cy="2477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2C81B-C262-250E-CCA5-99A51B918919}"/>
              </a:ext>
            </a:extLst>
          </p:cNvPr>
          <p:cNvSpPr txBox="1"/>
          <p:nvPr/>
        </p:nvSpPr>
        <p:spPr>
          <a:xfrm>
            <a:off x="7323971" y="5912178"/>
            <a:ext cx="4544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Garden grow boxes</a:t>
            </a:r>
          </a:p>
          <a:p>
            <a:pPr algn="ctr"/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(photos courtesy of DART and City of Grand Prairie) </a:t>
            </a:r>
            <a:endParaRPr lang="en-US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1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53" y="4295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Project History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B99B-885B-49B5-A5EF-576E30CC4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218613"/>
            <a:ext cx="5397500" cy="45654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Inspired by project from the NCTCOG Blue-Green-Grey funding initiative in 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Project used programmatic approach to convert small, unused parcels in a DART-owned right-of-way into community garden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Community garden is in a food desert near transit center and farmers’ market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4A83C7-F716-567F-43A7-D7C520FFB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" t="-1072" r="1206" b="3269"/>
          <a:stretch/>
        </p:blipFill>
        <p:spPr>
          <a:xfrm>
            <a:off x="6203885" y="677106"/>
            <a:ext cx="5472160" cy="5107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6D1911-4CE3-8590-05DD-F6276D0093A3}"/>
              </a:ext>
            </a:extLst>
          </p:cNvPr>
          <p:cNvSpPr txBox="1"/>
          <p:nvPr/>
        </p:nvSpPr>
        <p:spPr>
          <a:xfrm>
            <a:off x="6341445" y="5784112"/>
            <a:ext cx="5197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Hatcher Station Community Garden Pilot Project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2F6ADC7-3801-6DB9-8ECA-4D4BB0321E64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Community Gardens Public Program Guide </a:t>
            </a:r>
          </a:p>
        </p:txBody>
      </p:sp>
    </p:spTree>
    <p:extLst>
      <p:ext uri="{BB962C8B-B14F-4D97-AF65-F5344CB8AC3E}">
        <p14:creationId xmlns:p14="http://schemas.microsoft.com/office/powerpoint/2010/main" val="62932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8" y="36847"/>
            <a:ext cx="1097219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Community Gardens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05087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t>4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32F008-C307-76C2-638C-F1DDEA8AB6E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6138" y="1181755"/>
            <a:ext cx="6827164" cy="47387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Characteristics: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Locations can be urban, suburban, or rural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Can grow a variety of plants throughout the year in TX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Consists of either communal or individual plots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Managed or owned by various types of organizations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000" dirty="0"/>
              <a:t>Benefits of community gardening: 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Can improve quality of life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Catalyze neighborhood/community development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Create opportunities for social interaction, community-building, recreation, exercise, therapy, and education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Reduce family food budget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Increase food access/healthy food options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Promote local food production/economies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Conserve resources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0C0D0918-B282-6FCA-E756-61E566892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072138"/>
              </p:ext>
            </p:extLst>
          </p:nvPr>
        </p:nvGraphicFramePr>
        <p:xfrm>
          <a:off x="7130353" y="1256653"/>
          <a:ext cx="4297980" cy="443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05F8461-6FB0-68E5-F3BA-C12C0B3A3949}"/>
              </a:ext>
            </a:extLst>
          </p:cNvPr>
          <p:cNvSpPr txBox="1"/>
          <p:nvPr/>
        </p:nvSpPr>
        <p:spPr>
          <a:xfrm>
            <a:off x="5383102" y="6097310"/>
            <a:ext cx="7792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Sources: Trust for Public Land &amp; American Community Gardens Association (ACGA) 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A03F655-B951-C7C6-FB5D-54F8B83CB419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Community Gardens Public Program Guide </a:t>
            </a:r>
          </a:p>
        </p:txBody>
      </p:sp>
    </p:spTree>
    <p:extLst>
      <p:ext uri="{BB962C8B-B14F-4D97-AF65-F5344CB8AC3E}">
        <p14:creationId xmlns:p14="http://schemas.microsoft.com/office/powerpoint/2010/main" val="3825967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2" y="136525"/>
            <a:ext cx="1097219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Types of Community Gardens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A6C3805-14D0-D56E-7B8C-1D21DE577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197757"/>
              </p:ext>
            </p:extLst>
          </p:nvPr>
        </p:nvGraphicFramePr>
        <p:xfrm>
          <a:off x="712382" y="1313232"/>
          <a:ext cx="10566989" cy="455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2919F94-7FA2-6F25-4EC6-F8F087F28A91}"/>
              </a:ext>
            </a:extLst>
          </p:cNvPr>
          <p:cNvSpPr txBox="1"/>
          <p:nvPr/>
        </p:nvSpPr>
        <p:spPr>
          <a:xfrm>
            <a:off x="5436121" y="5985462"/>
            <a:ext cx="651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Sources: North Carolina State Extension &amp; American Planning Association (APA)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6B999CD-6166-4610-3636-7228A4288585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Community Gardens Public Program Guide </a:t>
            </a:r>
          </a:p>
        </p:txBody>
      </p:sp>
    </p:spTree>
    <p:extLst>
      <p:ext uri="{BB962C8B-B14F-4D97-AF65-F5344CB8AC3E}">
        <p14:creationId xmlns:p14="http://schemas.microsoft.com/office/powerpoint/2010/main" val="155681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24" y="66358"/>
            <a:ext cx="1126095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Local Government-Led Programs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DB99B-885B-49B5-A5EF-576E30CC49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6218" y="1072879"/>
            <a:ext cx="7017929" cy="5591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Public programs can: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Have dedicated staff, funding, and resources for the program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Identify plots of land for gardens which can be a strategy for low-cost redevelopment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Provide consistent maintenance/upkeep 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Manage the regulatory aspect of plots/land use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Support collaboration through established relationships and partnerships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Provide city-wide educational opportunities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000" dirty="0"/>
              <a:t>The guide focuses on: 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Implementing city-led garden programs (likely plot gardens) near transit with bicycle and pedestrian access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Cities initiating, implementing, and managing the garden program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26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 descr="A picture containing outdoor, tree, subshrub, groundcover&#10;&#10;Description automatically generated">
            <a:extLst>
              <a:ext uri="{FF2B5EF4-FFF2-40B4-BE49-F238E27FC236}">
                <a16:creationId xmlns:a16="http://schemas.microsoft.com/office/drawing/2014/main" id="{CC1F80BF-8C61-C742-DEBE-2BAEECC92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6"/>
          <a:stretch/>
        </p:blipFill>
        <p:spPr>
          <a:xfrm>
            <a:off x="7705212" y="1338626"/>
            <a:ext cx="3404742" cy="418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1A0AD-A44E-4B51-AC62-9819C29A690C}"/>
              </a:ext>
            </a:extLst>
          </p:cNvPr>
          <p:cNvSpPr txBox="1"/>
          <p:nvPr/>
        </p:nvSpPr>
        <p:spPr>
          <a:xfrm>
            <a:off x="7461366" y="5546143"/>
            <a:ext cx="389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Allen Community Garden </a:t>
            </a:r>
          </a:p>
          <a:p>
            <a:pPr algn="ctr"/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(photo courtesy of City of Allen)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9D2BB-C651-FEAF-3ADC-A7A5F6F168B3}"/>
              </a:ext>
            </a:extLst>
          </p:cNvPr>
          <p:cNvSpPr txBox="1"/>
          <p:nvPr/>
        </p:nvSpPr>
        <p:spPr>
          <a:xfrm>
            <a:off x="5787177" y="6356350"/>
            <a:ext cx="651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Source: International City/County Management Association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4A37CC3-AED6-F1C0-2851-6365D25DBBC9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Community Gardens Public Program Guide </a:t>
            </a:r>
          </a:p>
        </p:txBody>
      </p:sp>
    </p:spTree>
    <p:extLst>
      <p:ext uri="{BB962C8B-B14F-4D97-AF65-F5344CB8AC3E}">
        <p14:creationId xmlns:p14="http://schemas.microsoft.com/office/powerpoint/2010/main" val="336046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12" y="189373"/>
            <a:ext cx="7044946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Community Garden Public Program Guide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B4771B-AE04-41F8-8441-EC7D184086A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4584C88-792E-226B-37C0-531D8E45775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520048636"/>
              </p:ext>
            </p:extLst>
          </p:nvPr>
        </p:nvGraphicFramePr>
        <p:xfrm>
          <a:off x="786692" y="1371600"/>
          <a:ext cx="7401246" cy="4282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C785312-D3F3-A9A7-D70B-3EE20954E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165" y="1371600"/>
            <a:ext cx="3442915" cy="4449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50FB84B-E2D5-753F-11D6-7C5472AF6B0C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Community Gardens Public Program Guide </a:t>
            </a:r>
          </a:p>
        </p:txBody>
      </p:sp>
    </p:spTree>
    <p:extLst>
      <p:ext uri="{BB962C8B-B14F-4D97-AF65-F5344CB8AC3E}">
        <p14:creationId xmlns:p14="http://schemas.microsoft.com/office/powerpoint/2010/main" val="379859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1C04-6629-4A5F-8268-261A6E786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B4771B-AE04-41F8-8441-EC7D184086A2}" type="slidenum">
              <a:rPr lang="en-US" smtClean="0"/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A map of a community garden site&#10;&#10;Description automatically generated with low confidence">
            <a:extLst>
              <a:ext uri="{FF2B5EF4-FFF2-40B4-BE49-F238E27FC236}">
                <a16:creationId xmlns:a16="http://schemas.microsoft.com/office/drawing/2014/main" id="{141E9471-0CCB-CCC3-5EED-E2BB19159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69" y="235696"/>
            <a:ext cx="8677470" cy="65081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C020FC-E26D-5F61-BC0B-A74D30083D44}"/>
              </a:ext>
            </a:extLst>
          </p:cNvPr>
          <p:cNvSpPr txBox="1">
            <a:spLocks/>
          </p:cNvSpPr>
          <p:nvPr/>
        </p:nvSpPr>
        <p:spPr>
          <a:xfrm>
            <a:off x="184432" y="1098863"/>
            <a:ext cx="3006637" cy="38557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u="sng" dirty="0"/>
              <a:t>Site criteria: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Publicly-owned properties (city, county, transit agency, non-profit organizations, ISDs, etc.)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Located within 0.5 miles of transit station and existing bicycle/pedestrian facilities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Less than 10% slope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u="sng" dirty="0"/>
              <a:t>Summary statistics: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12,555 acres identified across Collin,  Dallas, Denton, and Tarrant counties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68 different cities and organizations own properties </a:t>
            </a:r>
          </a:p>
          <a:p>
            <a:pPr marL="800100" lvl="1" indent="-342900"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BEEB0-7119-4544-BEDA-1E392970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4" y="114201"/>
            <a:ext cx="2864630" cy="10064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Site Analysis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7BF1F-A236-E629-F012-37BF48CD0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18" y="5154152"/>
            <a:ext cx="1629389" cy="1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3CCC-7ED0-47EA-8410-D26EFB88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01" y="-86759"/>
            <a:ext cx="1126095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Steps for Implementation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C4B5-F523-4C84-B825-A3BF689A6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0D0C78E-D13F-6688-4656-B00ED4ACBECB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241203013"/>
              </p:ext>
            </p:extLst>
          </p:nvPr>
        </p:nvGraphicFramePr>
        <p:xfrm>
          <a:off x="1380460" y="1134121"/>
          <a:ext cx="9879420" cy="5401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910444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76E7315E-649E-48E3-B084-B686274DFCF6}"/>
    </a:ext>
  </a:extLst>
</a:theme>
</file>

<file path=ppt/theme/theme2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8AA67D1-AF22-4770-B697-D541BA51F208}"/>
    </a:ext>
  </a:extLst>
</a:theme>
</file>

<file path=ppt/theme/theme3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F945F8CE-D03F-4F25-9484-0906A4076966}"/>
    </a:ext>
  </a:extLst>
</a:theme>
</file>

<file path=ppt/theme/theme4.xml><?xml version="1.0" encoding="utf-8"?>
<a:theme xmlns:a="http://schemas.openxmlformats.org/drawingml/2006/main" name="Miscellaneou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EA81290-A773-4328-8AF2-A56FB6FF456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NCTCOG_lighttheme</Template>
  <TotalTime>684</TotalTime>
  <Words>819</Words>
  <Application>Microsoft Office PowerPoint</Application>
  <PresentationFormat>Widescreen</PresentationFormat>
  <Paragraphs>152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Lato</vt:lpstr>
      <vt:lpstr>Raleway SemiBold</vt:lpstr>
      <vt:lpstr>Calibri</vt:lpstr>
      <vt:lpstr>Arial</vt:lpstr>
      <vt:lpstr>Raleway</vt:lpstr>
      <vt:lpstr>Covers</vt:lpstr>
      <vt:lpstr>White Background</vt:lpstr>
      <vt:lpstr>Blue Background</vt:lpstr>
      <vt:lpstr>Miscellaneous</vt:lpstr>
      <vt:lpstr>Community Gardens Public Program Guide  </vt:lpstr>
      <vt:lpstr>Project Background &amp; Activities</vt:lpstr>
      <vt:lpstr>Project History  </vt:lpstr>
      <vt:lpstr>Community Gardens Overview</vt:lpstr>
      <vt:lpstr>Types of Community Gardens </vt:lpstr>
      <vt:lpstr>Local Government-Led Programs </vt:lpstr>
      <vt:lpstr>Community Garden Public Program Guide</vt:lpstr>
      <vt:lpstr>Site Analysis </vt:lpstr>
      <vt:lpstr>Steps for Implementation </vt:lpstr>
      <vt:lpstr>Program Considerations 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Walsh</dc:creator>
  <cp:lastModifiedBy>Sydnee Mangini</cp:lastModifiedBy>
  <cp:revision>31</cp:revision>
  <dcterms:created xsi:type="dcterms:W3CDTF">2022-01-07T21:42:04Z</dcterms:created>
  <dcterms:modified xsi:type="dcterms:W3CDTF">2023-07-06T18:50:34Z</dcterms:modified>
</cp:coreProperties>
</file>